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2"/>
  </p:notesMasterIdLst>
  <p:sldIdLst>
    <p:sldId id="256" r:id="rId2"/>
    <p:sldId id="275" r:id="rId3"/>
    <p:sldId id="257" r:id="rId4"/>
    <p:sldId id="258" r:id="rId5"/>
    <p:sldId id="286" r:id="rId6"/>
    <p:sldId id="276" r:id="rId7"/>
    <p:sldId id="281" r:id="rId8"/>
    <p:sldId id="260" r:id="rId9"/>
    <p:sldId id="267" r:id="rId10"/>
    <p:sldId id="278" r:id="rId11"/>
    <p:sldId id="279" r:id="rId12"/>
    <p:sldId id="280" r:id="rId13"/>
    <p:sldId id="282" r:id="rId14"/>
    <p:sldId id="261" r:id="rId15"/>
    <p:sldId id="259" r:id="rId16"/>
    <p:sldId id="283" r:id="rId17"/>
    <p:sldId id="264" r:id="rId18"/>
    <p:sldId id="265" r:id="rId19"/>
    <p:sldId id="288" r:id="rId20"/>
    <p:sldId id="28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C6B3"/>
    <a:srgbClr val="1268B3"/>
    <a:srgbClr val="350FA2"/>
    <a:srgbClr val="8468F6"/>
    <a:srgbClr val="005560"/>
    <a:srgbClr val="FFE2BC"/>
    <a:srgbClr val="809B8E"/>
    <a:srgbClr val="00204F"/>
    <a:srgbClr val="A5A1D9"/>
    <a:srgbClr val="2727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4660"/>
  </p:normalViewPr>
  <p:slideViewPr>
    <p:cSldViewPr snapToGrid="0">
      <p:cViewPr varScale="1">
        <p:scale>
          <a:sx n="82" d="100"/>
          <a:sy n="82" d="100"/>
        </p:scale>
        <p:origin x="8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ata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ata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svg"/><Relationship Id="rId1" Type="http://schemas.openxmlformats.org/officeDocument/2006/relationships/image" Target="../media/image33.png"/><Relationship Id="rId4" Type="http://schemas.openxmlformats.org/officeDocument/2006/relationships/image" Target="../media/image36.svg"/></Relationships>
</file>

<file path=ppt/diagrams/_rels/data4.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47.png"/><Relationship Id="rId1" Type="http://schemas.openxmlformats.org/officeDocument/2006/relationships/image" Target="../media/image46.png"/><Relationship Id="rId5" Type="http://schemas.openxmlformats.org/officeDocument/2006/relationships/image" Target="../media/image50.svg"/><Relationship Id="rId4" Type="http://schemas.openxmlformats.org/officeDocument/2006/relationships/image" Target="../media/image49.png"/></Relationships>
</file>

<file path=ppt/diagrams/_rels/data7.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image" Target="../media/image52.jpg"/><Relationship Id="rId1" Type="http://schemas.openxmlformats.org/officeDocument/2006/relationships/image" Target="../media/image51.jpg"/><Relationship Id="rId4" Type="http://schemas.openxmlformats.org/officeDocument/2006/relationships/image" Target="../media/image54.png"/></Relationships>
</file>

<file path=ppt/diagrams/_rels/data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svg"/><Relationship Id="rId1" Type="http://schemas.openxmlformats.org/officeDocument/2006/relationships/image" Target="../media/image55.png"/><Relationship Id="rId6" Type="http://schemas.openxmlformats.org/officeDocument/2006/relationships/image" Target="../media/image60.svg"/><Relationship Id="rId5" Type="http://schemas.openxmlformats.org/officeDocument/2006/relationships/image" Target="../media/image59.png"/><Relationship Id="rId4" Type="http://schemas.openxmlformats.org/officeDocument/2006/relationships/image" Target="../media/image5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svg"/><Relationship Id="rId1" Type="http://schemas.openxmlformats.org/officeDocument/2006/relationships/image" Target="../media/image33.png"/><Relationship Id="rId4" Type="http://schemas.openxmlformats.org/officeDocument/2006/relationships/image" Target="../media/image36.svg"/></Relationships>
</file>

<file path=ppt/diagrams/_rels/drawing4.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47.png"/><Relationship Id="rId1" Type="http://schemas.openxmlformats.org/officeDocument/2006/relationships/image" Target="../media/image46.png"/><Relationship Id="rId5" Type="http://schemas.openxmlformats.org/officeDocument/2006/relationships/image" Target="../media/image50.svg"/><Relationship Id="rId4" Type="http://schemas.openxmlformats.org/officeDocument/2006/relationships/image" Target="../media/image49.png"/></Relationships>
</file>

<file path=ppt/diagrams/_rels/drawing7.xml.rels><?xml version="1.0" encoding="UTF-8" standalone="yes"?>
<Relationships xmlns="http://schemas.openxmlformats.org/package/2006/relationships"><Relationship Id="rId3" Type="http://schemas.openxmlformats.org/officeDocument/2006/relationships/image" Target="../media/image53.JPG"/><Relationship Id="rId2" Type="http://schemas.openxmlformats.org/officeDocument/2006/relationships/image" Target="../media/image52.jpg"/><Relationship Id="rId1" Type="http://schemas.openxmlformats.org/officeDocument/2006/relationships/image" Target="../media/image51.jpg"/><Relationship Id="rId4" Type="http://schemas.openxmlformats.org/officeDocument/2006/relationships/image" Target="../media/image54.png"/></Relationships>
</file>

<file path=ppt/diagrams/_rels/drawing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image" Target="../media/image56.svg"/><Relationship Id="rId1" Type="http://schemas.openxmlformats.org/officeDocument/2006/relationships/image" Target="../media/image55.png"/><Relationship Id="rId6" Type="http://schemas.openxmlformats.org/officeDocument/2006/relationships/image" Target="../media/image60.svg"/><Relationship Id="rId5" Type="http://schemas.openxmlformats.org/officeDocument/2006/relationships/image" Target="../media/image59.png"/><Relationship Id="rId4" Type="http://schemas.openxmlformats.org/officeDocument/2006/relationships/image" Target="../media/image5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A4BB64-0AEA-4968-B51B-17D1C371C7E7}"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A572E1C5-3192-4C9E-8D6A-A2F5DD7380B9}">
      <dgm:prSet/>
      <dgm:spPr/>
      <dgm:t>
        <a:bodyPr/>
        <a:lstStyle/>
        <a:p>
          <a:pPr>
            <a:lnSpc>
              <a:spcPct val="100000"/>
            </a:lnSpc>
          </a:pPr>
          <a:r>
            <a:rPr lang="en-GB" b="1" dirty="0"/>
            <a:t>Objective: </a:t>
          </a:r>
          <a:r>
            <a:rPr lang="en-GB" dirty="0"/>
            <a:t>Our primary objective is to revolutionize quality assurance in automotive manufacturing by implementing an advanced AI-driven defect detection system. This system aims to minimize defects, reduce costs associated with rework and recalls, and ensure that every vehicle component meets the highest standards of quality.</a:t>
          </a:r>
          <a:endParaRPr lang="en-US" dirty="0"/>
        </a:p>
      </dgm:t>
    </dgm:pt>
    <dgm:pt modelId="{609DB4F8-8562-4064-9FF4-644BE4F62280}" type="parTrans" cxnId="{7812FF6E-32A0-40FA-87EA-FEA6239ECC7F}">
      <dgm:prSet/>
      <dgm:spPr/>
      <dgm:t>
        <a:bodyPr/>
        <a:lstStyle/>
        <a:p>
          <a:endParaRPr lang="en-US"/>
        </a:p>
      </dgm:t>
    </dgm:pt>
    <dgm:pt modelId="{53F26601-0ECE-46AD-B5EB-7AE8DAFE2130}" type="sibTrans" cxnId="{7812FF6E-32A0-40FA-87EA-FEA6239ECC7F}">
      <dgm:prSet/>
      <dgm:spPr/>
      <dgm:t>
        <a:bodyPr/>
        <a:lstStyle/>
        <a:p>
          <a:endParaRPr lang="en-US"/>
        </a:p>
      </dgm:t>
    </dgm:pt>
    <dgm:pt modelId="{F492D96B-1B53-4C00-80CC-CF008C373CE4}">
      <dgm:prSet custT="1"/>
      <dgm:spPr/>
      <dgm:t>
        <a:bodyPr/>
        <a:lstStyle/>
        <a:p>
          <a:pPr>
            <a:lnSpc>
              <a:spcPct val="100000"/>
            </a:lnSpc>
          </a:pPr>
          <a:r>
            <a:rPr lang="en-GB" sz="1400" b="1" dirty="0"/>
            <a:t>"Drive the Future of Quality with Tata Technologies " </a:t>
          </a:r>
          <a:r>
            <a:rPr lang="en-GB" sz="1200" dirty="0"/>
            <a:t>By integrating our state-of-the-art AI-driven defect detection system, Tata Technologies is pioneering a new era of quality assurance in the automotive industry. Our groundbreaking technology not only revolutionizes the manufacturing process within Tata Technologies, ensuring every vehicle component exceeds industry standards, but also positions us as a leader in innovation. This commitment to excellence translates to unparalleled reliability, precision, and efficiency, significantly reducing costs associated with rework and recalls.</a:t>
          </a:r>
          <a:endParaRPr lang="en-US" sz="1400" dirty="0"/>
        </a:p>
      </dgm:t>
    </dgm:pt>
    <dgm:pt modelId="{80A43A8E-E958-4497-A479-BE81940482EB}" type="parTrans" cxnId="{01685A87-9935-4128-B35F-8F4696CCF57E}">
      <dgm:prSet/>
      <dgm:spPr/>
      <dgm:t>
        <a:bodyPr/>
        <a:lstStyle/>
        <a:p>
          <a:endParaRPr lang="en-US"/>
        </a:p>
      </dgm:t>
    </dgm:pt>
    <dgm:pt modelId="{8926367B-9B4A-4634-BADE-C5118CF73C0D}" type="sibTrans" cxnId="{01685A87-9935-4128-B35F-8F4696CCF57E}">
      <dgm:prSet/>
      <dgm:spPr/>
      <dgm:t>
        <a:bodyPr/>
        <a:lstStyle/>
        <a:p>
          <a:endParaRPr lang="en-US"/>
        </a:p>
      </dgm:t>
    </dgm:pt>
    <dgm:pt modelId="{577C5784-5BC8-4E6C-94F4-7E7667FA7153}">
      <dgm:prSet/>
      <dgm:spPr/>
      <dgm:t>
        <a:bodyPr/>
        <a:lstStyle/>
        <a:p>
          <a:pPr>
            <a:lnSpc>
              <a:spcPct val="100000"/>
            </a:lnSpc>
          </a:pPr>
          <a:r>
            <a:rPr lang="en-GB" dirty="0"/>
            <a:t> Additionally, our AI-driven system enhances product consistency and customer satisfaction, establishing a new benchmark for quality. By offering this advanced technology to the market, Tata Technologies is poised to transform the industry, providing other manufacturers with the tools to achieve similar success. Experience the future of automotive manufacturing with Tata Technologies, where cutting-edge technology and superior quality converge to drive excellence and innovation across the industry.</a:t>
          </a:r>
          <a:endParaRPr lang="en-US" dirty="0"/>
        </a:p>
      </dgm:t>
    </dgm:pt>
    <dgm:pt modelId="{E2E6EB90-CB77-4209-B653-153D261138B8}" type="parTrans" cxnId="{E821D824-188C-437E-BEB2-B32327AA9E03}">
      <dgm:prSet/>
      <dgm:spPr/>
      <dgm:t>
        <a:bodyPr/>
        <a:lstStyle/>
        <a:p>
          <a:endParaRPr lang="en-IN"/>
        </a:p>
      </dgm:t>
    </dgm:pt>
    <dgm:pt modelId="{62F327C5-DA60-4B39-A85C-825341FC6BD3}" type="sibTrans" cxnId="{E821D824-188C-437E-BEB2-B32327AA9E03}">
      <dgm:prSet/>
      <dgm:spPr/>
      <dgm:t>
        <a:bodyPr/>
        <a:lstStyle/>
        <a:p>
          <a:endParaRPr lang="en-IN"/>
        </a:p>
      </dgm:t>
    </dgm:pt>
    <dgm:pt modelId="{73439A0F-9B61-4958-A689-F60B1B3ED182}" type="pres">
      <dgm:prSet presAssocID="{86A4BB64-0AEA-4968-B51B-17D1C371C7E7}" presName="root" presStyleCnt="0">
        <dgm:presLayoutVars>
          <dgm:dir/>
          <dgm:resizeHandles val="exact"/>
        </dgm:presLayoutVars>
      </dgm:prSet>
      <dgm:spPr/>
    </dgm:pt>
    <dgm:pt modelId="{CDC2CF5D-6EB4-4E61-AA38-9982072A4485}" type="pres">
      <dgm:prSet presAssocID="{A572E1C5-3192-4C9E-8D6A-A2F5DD7380B9}" presName="compNode" presStyleCnt="0"/>
      <dgm:spPr/>
    </dgm:pt>
    <dgm:pt modelId="{D9F11089-26DC-4705-A482-2AD84994107C}" type="pres">
      <dgm:prSet presAssocID="{A572E1C5-3192-4C9E-8D6A-A2F5DD7380B9}" presName="bgRect" presStyleLbl="bgShp" presStyleIdx="0" presStyleCnt="3"/>
      <dgm:spPr>
        <a:solidFill>
          <a:srgbClr val="A5A1D9"/>
        </a:solidFill>
      </dgm:spPr>
    </dgm:pt>
    <dgm:pt modelId="{147A2A49-DDD5-452F-B2BB-CB50DD3CFAB4}" type="pres">
      <dgm:prSet presAssocID="{A572E1C5-3192-4C9E-8D6A-A2F5DD7380B9}"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ar"/>
        </a:ext>
      </dgm:extLst>
    </dgm:pt>
    <dgm:pt modelId="{B9C77B16-E578-4632-BDB8-2B47E650A5E9}" type="pres">
      <dgm:prSet presAssocID="{A572E1C5-3192-4C9E-8D6A-A2F5DD7380B9}" presName="spaceRect" presStyleCnt="0"/>
      <dgm:spPr/>
    </dgm:pt>
    <dgm:pt modelId="{A625BECF-211F-4478-8E15-3A52D14A38DE}" type="pres">
      <dgm:prSet presAssocID="{A572E1C5-3192-4C9E-8D6A-A2F5DD7380B9}" presName="parTx" presStyleLbl="revTx" presStyleIdx="0" presStyleCnt="3">
        <dgm:presLayoutVars>
          <dgm:chMax val="0"/>
          <dgm:chPref val="0"/>
        </dgm:presLayoutVars>
      </dgm:prSet>
      <dgm:spPr/>
    </dgm:pt>
    <dgm:pt modelId="{1A27B20D-B9AC-4D93-87DB-AEDBA6D8CC6B}" type="pres">
      <dgm:prSet presAssocID="{53F26601-0ECE-46AD-B5EB-7AE8DAFE2130}" presName="sibTrans" presStyleCnt="0"/>
      <dgm:spPr/>
    </dgm:pt>
    <dgm:pt modelId="{97ABA1EA-F228-460D-BD73-D19529BE390D}" type="pres">
      <dgm:prSet presAssocID="{F492D96B-1B53-4C00-80CC-CF008C373CE4}" presName="compNode" presStyleCnt="0"/>
      <dgm:spPr/>
    </dgm:pt>
    <dgm:pt modelId="{C30D3D9F-C29D-4FAA-A12E-1B561F1D8752}" type="pres">
      <dgm:prSet presAssocID="{F492D96B-1B53-4C00-80CC-CF008C373CE4}" presName="bgRect" presStyleLbl="bgShp" presStyleIdx="1" presStyleCnt="3"/>
      <dgm:spPr>
        <a:solidFill>
          <a:srgbClr val="8468F6"/>
        </a:solidFill>
      </dgm:spPr>
    </dgm:pt>
    <dgm:pt modelId="{85C92AD8-D5F6-472B-BCB1-3AB62BE72DBB}" type="pres">
      <dgm:prSet presAssocID="{F492D96B-1B53-4C00-80CC-CF008C373CE4}"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Steering Wheel with solid fill"/>
        </a:ext>
      </dgm:extLst>
    </dgm:pt>
    <dgm:pt modelId="{B00CF16B-9E3A-4D25-9D28-1DAF4BBEDF63}" type="pres">
      <dgm:prSet presAssocID="{F492D96B-1B53-4C00-80CC-CF008C373CE4}" presName="spaceRect" presStyleCnt="0"/>
      <dgm:spPr/>
    </dgm:pt>
    <dgm:pt modelId="{E4277BBB-2B0F-4B03-B182-29E657BD0F07}" type="pres">
      <dgm:prSet presAssocID="{F492D96B-1B53-4C00-80CC-CF008C373CE4}" presName="parTx" presStyleLbl="revTx" presStyleIdx="1" presStyleCnt="3">
        <dgm:presLayoutVars>
          <dgm:chMax val="0"/>
          <dgm:chPref val="0"/>
        </dgm:presLayoutVars>
      </dgm:prSet>
      <dgm:spPr/>
    </dgm:pt>
    <dgm:pt modelId="{AB1E1374-87FA-411E-8243-7EC489F31191}" type="pres">
      <dgm:prSet presAssocID="{8926367B-9B4A-4634-BADE-C5118CF73C0D}" presName="sibTrans" presStyleCnt="0"/>
      <dgm:spPr/>
    </dgm:pt>
    <dgm:pt modelId="{64B6C381-84A4-4CDE-A775-DA7165B4B81C}" type="pres">
      <dgm:prSet presAssocID="{577C5784-5BC8-4E6C-94F4-7E7667FA7153}" presName="compNode" presStyleCnt="0"/>
      <dgm:spPr/>
    </dgm:pt>
    <dgm:pt modelId="{2DD35D07-F91B-4666-8E5A-8B73525AE436}" type="pres">
      <dgm:prSet presAssocID="{577C5784-5BC8-4E6C-94F4-7E7667FA7153}" presName="bgRect" presStyleLbl="bgShp" presStyleIdx="2" presStyleCnt="3"/>
      <dgm:spPr>
        <a:solidFill>
          <a:srgbClr val="12C6B3"/>
        </a:solidFill>
      </dgm:spPr>
    </dgm:pt>
    <dgm:pt modelId="{659F62BB-32F3-44E1-82F9-20AA78AD7E42}" type="pres">
      <dgm:prSet presAssocID="{577C5784-5BC8-4E6C-94F4-7E7667FA7153}"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Head with gears with solid fill"/>
        </a:ext>
      </dgm:extLst>
    </dgm:pt>
    <dgm:pt modelId="{7C28692A-9859-4F35-B7AE-09146FA6BEDD}" type="pres">
      <dgm:prSet presAssocID="{577C5784-5BC8-4E6C-94F4-7E7667FA7153}" presName="spaceRect" presStyleCnt="0"/>
      <dgm:spPr/>
    </dgm:pt>
    <dgm:pt modelId="{DE919074-F2D8-46FA-8EAF-12698F08D431}" type="pres">
      <dgm:prSet presAssocID="{577C5784-5BC8-4E6C-94F4-7E7667FA7153}" presName="parTx" presStyleLbl="revTx" presStyleIdx="2" presStyleCnt="3">
        <dgm:presLayoutVars>
          <dgm:chMax val="0"/>
          <dgm:chPref val="0"/>
        </dgm:presLayoutVars>
      </dgm:prSet>
      <dgm:spPr/>
    </dgm:pt>
  </dgm:ptLst>
  <dgm:cxnLst>
    <dgm:cxn modelId="{E821D824-188C-437E-BEB2-B32327AA9E03}" srcId="{86A4BB64-0AEA-4968-B51B-17D1C371C7E7}" destId="{577C5784-5BC8-4E6C-94F4-7E7667FA7153}" srcOrd="2" destOrd="0" parTransId="{E2E6EB90-CB77-4209-B653-153D261138B8}" sibTransId="{62F327C5-DA60-4B39-A85C-825341FC6BD3}"/>
    <dgm:cxn modelId="{BE867641-CD51-4EC6-BE24-6DAE681AE486}" type="presOf" srcId="{A572E1C5-3192-4C9E-8D6A-A2F5DD7380B9}" destId="{A625BECF-211F-4478-8E15-3A52D14A38DE}" srcOrd="0" destOrd="0" presId="urn:microsoft.com/office/officeart/2018/2/layout/IconVerticalSolidList"/>
    <dgm:cxn modelId="{588FA66E-3478-4A80-9F95-598C567E00E9}" type="presOf" srcId="{577C5784-5BC8-4E6C-94F4-7E7667FA7153}" destId="{DE919074-F2D8-46FA-8EAF-12698F08D431}" srcOrd="0" destOrd="0" presId="urn:microsoft.com/office/officeart/2018/2/layout/IconVerticalSolidList"/>
    <dgm:cxn modelId="{7812FF6E-32A0-40FA-87EA-FEA6239ECC7F}" srcId="{86A4BB64-0AEA-4968-B51B-17D1C371C7E7}" destId="{A572E1C5-3192-4C9E-8D6A-A2F5DD7380B9}" srcOrd="0" destOrd="0" parTransId="{609DB4F8-8562-4064-9FF4-644BE4F62280}" sibTransId="{53F26601-0ECE-46AD-B5EB-7AE8DAFE2130}"/>
    <dgm:cxn modelId="{01685A87-9935-4128-B35F-8F4696CCF57E}" srcId="{86A4BB64-0AEA-4968-B51B-17D1C371C7E7}" destId="{F492D96B-1B53-4C00-80CC-CF008C373CE4}" srcOrd="1" destOrd="0" parTransId="{80A43A8E-E958-4497-A479-BE81940482EB}" sibTransId="{8926367B-9B4A-4634-BADE-C5118CF73C0D}"/>
    <dgm:cxn modelId="{2A14929B-2A25-4337-9E55-B0DB5ECC3484}" type="presOf" srcId="{86A4BB64-0AEA-4968-B51B-17D1C371C7E7}" destId="{73439A0F-9B61-4958-A689-F60B1B3ED182}" srcOrd="0" destOrd="0" presId="urn:microsoft.com/office/officeart/2018/2/layout/IconVerticalSolidList"/>
    <dgm:cxn modelId="{395A1CB9-0697-4B82-A53D-908685FE23E6}" type="presOf" srcId="{F492D96B-1B53-4C00-80CC-CF008C373CE4}" destId="{E4277BBB-2B0F-4B03-B182-29E657BD0F07}" srcOrd="0" destOrd="0" presId="urn:microsoft.com/office/officeart/2018/2/layout/IconVerticalSolidList"/>
    <dgm:cxn modelId="{402420EC-F318-40EA-8424-8C736C7CE093}" type="presParOf" srcId="{73439A0F-9B61-4958-A689-F60B1B3ED182}" destId="{CDC2CF5D-6EB4-4E61-AA38-9982072A4485}" srcOrd="0" destOrd="0" presId="urn:microsoft.com/office/officeart/2018/2/layout/IconVerticalSolidList"/>
    <dgm:cxn modelId="{38B197C3-F78D-40B9-9F1F-31CC0491628E}" type="presParOf" srcId="{CDC2CF5D-6EB4-4E61-AA38-9982072A4485}" destId="{D9F11089-26DC-4705-A482-2AD84994107C}" srcOrd="0" destOrd="0" presId="urn:microsoft.com/office/officeart/2018/2/layout/IconVerticalSolidList"/>
    <dgm:cxn modelId="{45969645-CE68-456F-A101-BFAEA3AF8C36}" type="presParOf" srcId="{CDC2CF5D-6EB4-4E61-AA38-9982072A4485}" destId="{147A2A49-DDD5-452F-B2BB-CB50DD3CFAB4}" srcOrd="1" destOrd="0" presId="urn:microsoft.com/office/officeart/2018/2/layout/IconVerticalSolidList"/>
    <dgm:cxn modelId="{22E85682-3CDB-4F82-8745-F3013396EE38}" type="presParOf" srcId="{CDC2CF5D-6EB4-4E61-AA38-9982072A4485}" destId="{B9C77B16-E578-4632-BDB8-2B47E650A5E9}" srcOrd="2" destOrd="0" presId="urn:microsoft.com/office/officeart/2018/2/layout/IconVerticalSolidList"/>
    <dgm:cxn modelId="{4F7511FD-35A4-454A-B94D-C15C9CAA9AEA}" type="presParOf" srcId="{CDC2CF5D-6EB4-4E61-AA38-9982072A4485}" destId="{A625BECF-211F-4478-8E15-3A52D14A38DE}" srcOrd="3" destOrd="0" presId="urn:microsoft.com/office/officeart/2018/2/layout/IconVerticalSolidList"/>
    <dgm:cxn modelId="{434D3C10-2BC6-47E5-A8F2-64D02A42F43D}" type="presParOf" srcId="{73439A0F-9B61-4958-A689-F60B1B3ED182}" destId="{1A27B20D-B9AC-4D93-87DB-AEDBA6D8CC6B}" srcOrd="1" destOrd="0" presId="urn:microsoft.com/office/officeart/2018/2/layout/IconVerticalSolidList"/>
    <dgm:cxn modelId="{BA82555D-1FE5-4A23-ADAC-16365645FDD0}" type="presParOf" srcId="{73439A0F-9B61-4958-A689-F60B1B3ED182}" destId="{97ABA1EA-F228-460D-BD73-D19529BE390D}" srcOrd="2" destOrd="0" presId="urn:microsoft.com/office/officeart/2018/2/layout/IconVerticalSolidList"/>
    <dgm:cxn modelId="{133B2BBF-0708-4CEA-828F-573C5EC56861}" type="presParOf" srcId="{97ABA1EA-F228-460D-BD73-D19529BE390D}" destId="{C30D3D9F-C29D-4FAA-A12E-1B561F1D8752}" srcOrd="0" destOrd="0" presId="urn:microsoft.com/office/officeart/2018/2/layout/IconVerticalSolidList"/>
    <dgm:cxn modelId="{BB41B901-35CE-4876-9B3A-EC6A730299F6}" type="presParOf" srcId="{97ABA1EA-F228-460D-BD73-D19529BE390D}" destId="{85C92AD8-D5F6-472B-BCB1-3AB62BE72DBB}" srcOrd="1" destOrd="0" presId="urn:microsoft.com/office/officeart/2018/2/layout/IconVerticalSolidList"/>
    <dgm:cxn modelId="{48D5ECD4-6C7F-44FE-B720-6BE190649995}" type="presParOf" srcId="{97ABA1EA-F228-460D-BD73-D19529BE390D}" destId="{B00CF16B-9E3A-4D25-9D28-1DAF4BBEDF63}" srcOrd="2" destOrd="0" presId="urn:microsoft.com/office/officeart/2018/2/layout/IconVerticalSolidList"/>
    <dgm:cxn modelId="{0F342C39-8F47-44A8-9B2E-5379992885EB}" type="presParOf" srcId="{97ABA1EA-F228-460D-BD73-D19529BE390D}" destId="{E4277BBB-2B0F-4B03-B182-29E657BD0F07}" srcOrd="3" destOrd="0" presId="urn:microsoft.com/office/officeart/2018/2/layout/IconVerticalSolidList"/>
    <dgm:cxn modelId="{9012E267-374A-4BBC-BEE6-AB14C93192DB}" type="presParOf" srcId="{73439A0F-9B61-4958-A689-F60B1B3ED182}" destId="{AB1E1374-87FA-411E-8243-7EC489F31191}" srcOrd="3" destOrd="0" presId="urn:microsoft.com/office/officeart/2018/2/layout/IconVerticalSolidList"/>
    <dgm:cxn modelId="{9273FB66-6E4E-4E65-8361-993838A8E910}" type="presParOf" srcId="{73439A0F-9B61-4958-A689-F60B1B3ED182}" destId="{64B6C381-84A4-4CDE-A775-DA7165B4B81C}" srcOrd="4" destOrd="0" presId="urn:microsoft.com/office/officeart/2018/2/layout/IconVerticalSolidList"/>
    <dgm:cxn modelId="{0AD60C51-B69E-465D-89B3-41212E3BDEA8}" type="presParOf" srcId="{64B6C381-84A4-4CDE-A775-DA7165B4B81C}" destId="{2DD35D07-F91B-4666-8E5A-8B73525AE436}" srcOrd="0" destOrd="0" presId="urn:microsoft.com/office/officeart/2018/2/layout/IconVerticalSolidList"/>
    <dgm:cxn modelId="{24BEFA40-436B-48A2-9EC2-319640E56FCD}" type="presParOf" srcId="{64B6C381-84A4-4CDE-A775-DA7165B4B81C}" destId="{659F62BB-32F3-44E1-82F9-20AA78AD7E42}" srcOrd="1" destOrd="0" presId="urn:microsoft.com/office/officeart/2018/2/layout/IconVerticalSolidList"/>
    <dgm:cxn modelId="{BB8F49B2-F246-442E-B9CE-56DBFB686111}" type="presParOf" srcId="{64B6C381-84A4-4CDE-A775-DA7165B4B81C}" destId="{7C28692A-9859-4F35-B7AE-09146FA6BEDD}" srcOrd="2" destOrd="0" presId="urn:microsoft.com/office/officeart/2018/2/layout/IconVerticalSolidList"/>
    <dgm:cxn modelId="{79740AF8-1A56-45BA-BC9B-B4B80CA47B94}" type="presParOf" srcId="{64B6C381-84A4-4CDE-A775-DA7165B4B81C}" destId="{DE919074-F2D8-46FA-8EAF-12698F08D431}"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0AC83DD-B4D0-4C3A-86F6-9435B9D4CBA2}" type="doc">
      <dgm:prSet loTypeId="urn:microsoft.com/office/officeart/2005/8/layout/hProcess11" loCatId="process" qsTypeId="urn:microsoft.com/office/officeart/2005/8/quickstyle/3d2" qsCatId="3D" csTypeId="urn:microsoft.com/office/officeart/2005/8/colors/accent1_2" csCatId="accent1"/>
      <dgm:spPr/>
      <dgm:t>
        <a:bodyPr/>
        <a:lstStyle/>
        <a:p>
          <a:endParaRPr lang="en-IN"/>
        </a:p>
      </dgm:t>
    </dgm:pt>
    <dgm:pt modelId="{D604ACB9-7A95-4400-A2F8-3D7B2D3BBA8E}">
      <dgm:prSet custT="1"/>
      <dgm:spPr/>
      <dgm:t>
        <a:bodyPr/>
        <a:lstStyle/>
        <a:p>
          <a:r>
            <a:rPr lang="en-US" sz="1600" b="1"/>
            <a:t>Month 1: Expanding and Improving the Dataset</a:t>
          </a:r>
          <a:endParaRPr lang="en-IN" sz="1600"/>
        </a:p>
      </dgm:t>
    </dgm:pt>
    <dgm:pt modelId="{1C5E92BF-70B0-45DC-B6C9-0FF80B8615E4}" type="parTrans" cxnId="{9CB71719-9126-48EC-8197-B5BD58549288}">
      <dgm:prSet/>
      <dgm:spPr/>
      <dgm:t>
        <a:bodyPr/>
        <a:lstStyle/>
        <a:p>
          <a:endParaRPr lang="en-IN" sz="2000"/>
        </a:p>
      </dgm:t>
    </dgm:pt>
    <dgm:pt modelId="{A29D7A15-C6F8-4D91-B204-156F2F5BEF9C}" type="sibTrans" cxnId="{9CB71719-9126-48EC-8197-B5BD58549288}">
      <dgm:prSet/>
      <dgm:spPr/>
      <dgm:t>
        <a:bodyPr/>
        <a:lstStyle/>
        <a:p>
          <a:endParaRPr lang="en-IN" sz="2000"/>
        </a:p>
      </dgm:t>
    </dgm:pt>
    <dgm:pt modelId="{7C6B5E76-7CD0-419B-8B43-F14A819CF45D}">
      <dgm:prSet custT="1"/>
      <dgm:spPr/>
      <dgm:t>
        <a:bodyPr/>
        <a:lstStyle/>
        <a:p>
          <a:r>
            <a:rPr lang="en-US" sz="1200"/>
            <a:t>Expand dataset with high-risk vehicle parts.</a:t>
          </a:r>
          <a:endParaRPr lang="en-IN" sz="1200"/>
        </a:p>
      </dgm:t>
    </dgm:pt>
    <dgm:pt modelId="{EE20378D-6E35-411A-AB0D-8FD31C94EA34}" type="parTrans" cxnId="{3E17BB9B-5FD0-4E26-88B0-A5A35A893BE1}">
      <dgm:prSet/>
      <dgm:spPr/>
      <dgm:t>
        <a:bodyPr/>
        <a:lstStyle/>
        <a:p>
          <a:endParaRPr lang="en-IN" sz="2000"/>
        </a:p>
      </dgm:t>
    </dgm:pt>
    <dgm:pt modelId="{36479E57-49E8-454D-A63E-91CF6638EA51}" type="sibTrans" cxnId="{3E17BB9B-5FD0-4E26-88B0-A5A35A893BE1}">
      <dgm:prSet/>
      <dgm:spPr/>
      <dgm:t>
        <a:bodyPr/>
        <a:lstStyle/>
        <a:p>
          <a:endParaRPr lang="en-IN" sz="2000"/>
        </a:p>
      </dgm:t>
    </dgm:pt>
    <dgm:pt modelId="{5F44DC0B-2AE4-469C-9993-A7097E06DD29}">
      <dgm:prSet custT="1"/>
      <dgm:spPr/>
      <dgm:t>
        <a:bodyPr/>
        <a:lstStyle/>
        <a:p>
          <a:r>
            <a:rPr lang="en-US" sz="1200"/>
            <a:t>Enhance model to detect and localize defects.</a:t>
          </a:r>
          <a:endParaRPr lang="en-IN" sz="1200"/>
        </a:p>
      </dgm:t>
    </dgm:pt>
    <dgm:pt modelId="{00B5882A-1481-4C42-8E96-74769EFD5F3A}" type="parTrans" cxnId="{2019808D-CD28-4CC7-88A4-07824BFF4002}">
      <dgm:prSet/>
      <dgm:spPr/>
      <dgm:t>
        <a:bodyPr/>
        <a:lstStyle/>
        <a:p>
          <a:endParaRPr lang="en-IN" sz="2000"/>
        </a:p>
      </dgm:t>
    </dgm:pt>
    <dgm:pt modelId="{35645995-B031-44BA-9665-4F34AA22CD99}" type="sibTrans" cxnId="{2019808D-CD28-4CC7-88A4-07824BFF4002}">
      <dgm:prSet/>
      <dgm:spPr/>
      <dgm:t>
        <a:bodyPr/>
        <a:lstStyle/>
        <a:p>
          <a:endParaRPr lang="en-IN" sz="2000"/>
        </a:p>
      </dgm:t>
    </dgm:pt>
    <dgm:pt modelId="{DE2C85E1-3950-4C61-AC77-9B037C8E8D0A}">
      <dgm:prSet custT="1"/>
      <dgm:spPr/>
      <dgm:t>
        <a:bodyPr/>
        <a:lstStyle/>
        <a:p>
          <a:r>
            <a:rPr lang="en-US" sz="1200"/>
            <a:t>Address data quality, resource optimization, and model refinement.</a:t>
          </a:r>
          <a:endParaRPr lang="en-IN" sz="1200"/>
        </a:p>
      </dgm:t>
    </dgm:pt>
    <dgm:pt modelId="{80A7A507-7795-4D96-8BD3-0C004F041164}" type="parTrans" cxnId="{8A446852-7230-4509-9070-C7D7F7DDA0A2}">
      <dgm:prSet/>
      <dgm:spPr/>
      <dgm:t>
        <a:bodyPr/>
        <a:lstStyle/>
        <a:p>
          <a:endParaRPr lang="en-IN" sz="2000"/>
        </a:p>
      </dgm:t>
    </dgm:pt>
    <dgm:pt modelId="{E9BF1780-168C-40A5-B443-FB47925B6CDA}" type="sibTrans" cxnId="{8A446852-7230-4509-9070-C7D7F7DDA0A2}">
      <dgm:prSet/>
      <dgm:spPr/>
      <dgm:t>
        <a:bodyPr/>
        <a:lstStyle/>
        <a:p>
          <a:endParaRPr lang="en-IN" sz="2000"/>
        </a:p>
      </dgm:t>
    </dgm:pt>
    <dgm:pt modelId="{921BE1F1-9137-4DA0-9E00-6D65CB5C3F40}">
      <dgm:prSet custT="1"/>
      <dgm:spPr/>
      <dgm:t>
        <a:bodyPr/>
        <a:lstStyle/>
        <a:p>
          <a:r>
            <a:rPr lang="en-US" sz="1600" b="1" dirty="0"/>
            <a:t>Month 2: Developing a User-Centric App</a:t>
          </a:r>
          <a:endParaRPr lang="en-IN" sz="1600" dirty="0"/>
        </a:p>
      </dgm:t>
    </dgm:pt>
    <dgm:pt modelId="{ACDEBD4B-47E4-49A2-A724-B9156EF98E27}" type="parTrans" cxnId="{27FB3C3D-ECA0-48E2-B6CD-236DCBFDE773}">
      <dgm:prSet/>
      <dgm:spPr/>
      <dgm:t>
        <a:bodyPr/>
        <a:lstStyle/>
        <a:p>
          <a:endParaRPr lang="en-IN" sz="2000"/>
        </a:p>
      </dgm:t>
    </dgm:pt>
    <dgm:pt modelId="{593E25E6-068D-4D01-B585-AAD0B4CDA0E3}" type="sibTrans" cxnId="{27FB3C3D-ECA0-48E2-B6CD-236DCBFDE773}">
      <dgm:prSet/>
      <dgm:spPr/>
      <dgm:t>
        <a:bodyPr/>
        <a:lstStyle/>
        <a:p>
          <a:endParaRPr lang="en-IN" sz="2000"/>
        </a:p>
      </dgm:t>
    </dgm:pt>
    <dgm:pt modelId="{F54F3C8B-17B9-4581-A8CC-7627E7D1DEE5}">
      <dgm:prSet custT="1"/>
      <dgm:spPr/>
      <dgm:t>
        <a:bodyPr/>
        <a:lstStyle/>
        <a:p>
          <a:r>
            <a:rPr lang="en-US" sz="1200"/>
            <a:t>Develop user-friendly application.</a:t>
          </a:r>
          <a:endParaRPr lang="en-IN" sz="1200"/>
        </a:p>
      </dgm:t>
    </dgm:pt>
    <dgm:pt modelId="{54083068-7F53-4257-AB56-2415063623C1}" type="parTrans" cxnId="{3DF7AC5D-626F-4F32-ABAB-B08510014134}">
      <dgm:prSet/>
      <dgm:spPr/>
      <dgm:t>
        <a:bodyPr/>
        <a:lstStyle/>
        <a:p>
          <a:endParaRPr lang="en-IN" sz="2000"/>
        </a:p>
      </dgm:t>
    </dgm:pt>
    <dgm:pt modelId="{8D437BE5-2543-4756-93B8-8E689525AC8E}" type="sibTrans" cxnId="{3DF7AC5D-626F-4F32-ABAB-B08510014134}">
      <dgm:prSet/>
      <dgm:spPr/>
      <dgm:t>
        <a:bodyPr/>
        <a:lstStyle/>
        <a:p>
          <a:endParaRPr lang="en-IN" sz="2000"/>
        </a:p>
      </dgm:t>
    </dgm:pt>
    <dgm:pt modelId="{5915C290-3DF8-4B8C-B7D6-5C2CC42A9FC2}">
      <dgm:prSet custT="1"/>
      <dgm:spPr/>
      <dgm:t>
        <a:bodyPr/>
        <a:lstStyle/>
        <a:p>
          <a:r>
            <a:rPr lang="en-US" sz="1200"/>
            <a:t>Implement real-time testing.</a:t>
          </a:r>
          <a:endParaRPr lang="en-IN" sz="1200"/>
        </a:p>
      </dgm:t>
    </dgm:pt>
    <dgm:pt modelId="{92212479-3771-4A81-8699-6A497F4C14CC}" type="parTrans" cxnId="{2D2C5BBB-EFF8-476F-875A-72B6DF0350F9}">
      <dgm:prSet/>
      <dgm:spPr/>
      <dgm:t>
        <a:bodyPr/>
        <a:lstStyle/>
        <a:p>
          <a:endParaRPr lang="en-IN" sz="2000"/>
        </a:p>
      </dgm:t>
    </dgm:pt>
    <dgm:pt modelId="{138DA8E1-A085-47AC-83CE-2814D5AA5793}" type="sibTrans" cxnId="{2D2C5BBB-EFF8-476F-875A-72B6DF0350F9}">
      <dgm:prSet/>
      <dgm:spPr/>
      <dgm:t>
        <a:bodyPr/>
        <a:lstStyle/>
        <a:p>
          <a:endParaRPr lang="en-IN" sz="2000"/>
        </a:p>
      </dgm:t>
    </dgm:pt>
    <dgm:pt modelId="{96A5320B-4833-4B5D-A0BA-D7CF2B4779E4}">
      <dgm:prSet custT="1"/>
      <dgm:spPr/>
      <dgm:t>
        <a:bodyPr/>
        <a:lstStyle/>
        <a:p>
          <a:r>
            <a:rPr lang="en-US" sz="1200"/>
            <a:t>Integrate 3D visualization features.</a:t>
          </a:r>
          <a:endParaRPr lang="en-IN" sz="1200"/>
        </a:p>
      </dgm:t>
    </dgm:pt>
    <dgm:pt modelId="{6E3F136A-31FD-4F7D-ADA7-D66059ED9A7A}" type="parTrans" cxnId="{3092614F-59C9-4F88-867D-579FB7D46687}">
      <dgm:prSet/>
      <dgm:spPr/>
      <dgm:t>
        <a:bodyPr/>
        <a:lstStyle/>
        <a:p>
          <a:endParaRPr lang="en-IN" sz="2000"/>
        </a:p>
      </dgm:t>
    </dgm:pt>
    <dgm:pt modelId="{F3ABAB60-EF1C-44BD-AFD2-AD0C869FF505}" type="sibTrans" cxnId="{3092614F-59C9-4F88-867D-579FB7D46687}">
      <dgm:prSet/>
      <dgm:spPr/>
      <dgm:t>
        <a:bodyPr/>
        <a:lstStyle/>
        <a:p>
          <a:endParaRPr lang="en-IN" sz="2000"/>
        </a:p>
      </dgm:t>
    </dgm:pt>
    <dgm:pt modelId="{C9E27865-4CE8-4991-8DD5-606747F479C7}">
      <dgm:prSet custT="1"/>
      <dgm:spPr/>
      <dgm:t>
        <a:bodyPr/>
        <a:lstStyle/>
        <a:p>
          <a:r>
            <a:rPr lang="en-US" sz="1600" b="1"/>
            <a:t>Month 3: Enhancing Features and Testing</a:t>
          </a:r>
          <a:endParaRPr lang="en-IN" sz="1600"/>
        </a:p>
      </dgm:t>
    </dgm:pt>
    <dgm:pt modelId="{842D97CA-7851-4ED8-9662-A00E4EBE1DB2}" type="parTrans" cxnId="{C320A054-1E05-4E0F-8D8B-62CDE1770FBA}">
      <dgm:prSet/>
      <dgm:spPr/>
      <dgm:t>
        <a:bodyPr/>
        <a:lstStyle/>
        <a:p>
          <a:endParaRPr lang="en-IN" sz="2000"/>
        </a:p>
      </dgm:t>
    </dgm:pt>
    <dgm:pt modelId="{8849DFF0-8D10-4EED-92F3-EE9821A34E34}" type="sibTrans" cxnId="{C320A054-1E05-4E0F-8D8B-62CDE1770FBA}">
      <dgm:prSet/>
      <dgm:spPr/>
      <dgm:t>
        <a:bodyPr/>
        <a:lstStyle/>
        <a:p>
          <a:endParaRPr lang="en-IN" sz="2000"/>
        </a:p>
      </dgm:t>
    </dgm:pt>
    <dgm:pt modelId="{1D3DCAAD-0955-491D-A054-E190BFB5F6FA}">
      <dgm:prSet custT="1"/>
      <dgm:spPr/>
      <dgm:t>
        <a:bodyPr/>
        <a:lstStyle/>
        <a:p>
          <a:r>
            <a:rPr lang="en-US" sz="1200"/>
            <a:t>Integrate new app features.</a:t>
          </a:r>
          <a:endParaRPr lang="en-IN" sz="1200"/>
        </a:p>
      </dgm:t>
    </dgm:pt>
    <dgm:pt modelId="{83572DFB-BE74-4B25-8ACD-91AF609F5A8A}" type="parTrans" cxnId="{21F23DC8-896D-44B6-B96D-0D0E52AC67D8}">
      <dgm:prSet/>
      <dgm:spPr/>
      <dgm:t>
        <a:bodyPr/>
        <a:lstStyle/>
        <a:p>
          <a:endParaRPr lang="en-IN" sz="2000"/>
        </a:p>
      </dgm:t>
    </dgm:pt>
    <dgm:pt modelId="{BBDE3C4D-D599-4333-9E56-66F245615A4C}" type="sibTrans" cxnId="{21F23DC8-896D-44B6-B96D-0D0E52AC67D8}">
      <dgm:prSet/>
      <dgm:spPr/>
      <dgm:t>
        <a:bodyPr/>
        <a:lstStyle/>
        <a:p>
          <a:endParaRPr lang="en-IN" sz="2000"/>
        </a:p>
      </dgm:t>
    </dgm:pt>
    <dgm:pt modelId="{ADBA4D86-E11E-4DCB-96D7-34887789D7B0}">
      <dgm:prSet custT="1"/>
      <dgm:spPr/>
      <dgm:t>
        <a:bodyPr/>
        <a:lstStyle/>
        <a:p>
          <a:r>
            <a:rPr lang="en-US" sz="1200"/>
            <a:t>Conduct comprehensive scenario testing.</a:t>
          </a:r>
          <a:endParaRPr lang="en-IN" sz="1200"/>
        </a:p>
      </dgm:t>
    </dgm:pt>
    <dgm:pt modelId="{4A4545C2-A784-4D29-BD84-853D01506783}" type="parTrans" cxnId="{3939AF53-A2C5-4D92-AE87-2FE8551A3248}">
      <dgm:prSet/>
      <dgm:spPr/>
      <dgm:t>
        <a:bodyPr/>
        <a:lstStyle/>
        <a:p>
          <a:endParaRPr lang="en-IN" sz="2000"/>
        </a:p>
      </dgm:t>
    </dgm:pt>
    <dgm:pt modelId="{E82FBCDD-7925-4F88-86BA-63BA3B3B3FB8}" type="sibTrans" cxnId="{3939AF53-A2C5-4D92-AE87-2FE8551A3248}">
      <dgm:prSet/>
      <dgm:spPr/>
      <dgm:t>
        <a:bodyPr/>
        <a:lstStyle/>
        <a:p>
          <a:endParaRPr lang="en-IN" sz="2000"/>
        </a:p>
      </dgm:t>
    </dgm:pt>
    <dgm:pt modelId="{6A4EC391-C2B9-46E1-B553-5CF2014F85DB}">
      <dgm:prSet custT="1"/>
      <dgm:spPr/>
      <dgm:t>
        <a:bodyPr/>
        <a:lstStyle/>
        <a:p>
          <a:r>
            <a:rPr lang="en-US" sz="1200"/>
            <a:t>Assess defect intensity and depth.</a:t>
          </a:r>
          <a:endParaRPr lang="en-IN" sz="1200"/>
        </a:p>
      </dgm:t>
    </dgm:pt>
    <dgm:pt modelId="{56CDB7E2-DBC7-4B99-BD9A-B2C47D1C24F9}" type="parTrans" cxnId="{98CB9A0E-7BEE-450E-86AC-B4E1C88AE5C5}">
      <dgm:prSet/>
      <dgm:spPr/>
      <dgm:t>
        <a:bodyPr/>
        <a:lstStyle/>
        <a:p>
          <a:endParaRPr lang="en-IN" sz="2000"/>
        </a:p>
      </dgm:t>
    </dgm:pt>
    <dgm:pt modelId="{3A83F319-686E-4E06-99C2-A0218FA420DB}" type="sibTrans" cxnId="{98CB9A0E-7BEE-450E-86AC-B4E1C88AE5C5}">
      <dgm:prSet/>
      <dgm:spPr/>
      <dgm:t>
        <a:bodyPr/>
        <a:lstStyle/>
        <a:p>
          <a:endParaRPr lang="en-IN" sz="2000"/>
        </a:p>
      </dgm:t>
    </dgm:pt>
    <dgm:pt modelId="{3FF4CB44-59C4-4B3D-B222-EEFFACD6F026}" type="pres">
      <dgm:prSet presAssocID="{80AC83DD-B4D0-4C3A-86F6-9435B9D4CBA2}" presName="Name0" presStyleCnt="0">
        <dgm:presLayoutVars>
          <dgm:dir/>
          <dgm:resizeHandles val="exact"/>
        </dgm:presLayoutVars>
      </dgm:prSet>
      <dgm:spPr/>
    </dgm:pt>
    <dgm:pt modelId="{8EA60D75-713A-44FD-8966-7BDBE7C92B4C}" type="pres">
      <dgm:prSet presAssocID="{80AC83DD-B4D0-4C3A-86F6-9435B9D4CBA2}" presName="arrow" presStyleLbl="bgShp" presStyleIdx="0" presStyleCnt="1"/>
      <dgm:spPr>
        <a:solidFill>
          <a:srgbClr val="12C6B3"/>
        </a:solidFill>
      </dgm:spPr>
    </dgm:pt>
    <dgm:pt modelId="{CD525E8E-94B2-4696-9004-9F121D292AD8}" type="pres">
      <dgm:prSet presAssocID="{80AC83DD-B4D0-4C3A-86F6-9435B9D4CBA2}" presName="points" presStyleCnt="0"/>
      <dgm:spPr/>
    </dgm:pt>
    <dgm:pt modelId="{6A7BD847-9A6A-4046-B3FE-69E21FD4DE26}" type="pres">
      <dgm:prSet presAssocID="{D604ACB9-7A95-4400-A2F8-3D7B2D3BBA8E}" presName="compositeA" presStyleCnt="0"/>
      <dgm:spPr/>
    </dgm:pt>
    <dgm:pt modelId="{08176262-70A6-437C-A170-917C7BCB5F4A}" type="pres">
      <dgm:prSet presAssocID="{D604ACB9-7A95-4400-A2F8-3D7B2D3BBA8E}" presName="textA" presStyleLbl="revTx" presStyleIdx="0" presStyleCnt="3">
        <dgm:presLayoutVars>
          <dgm:bulletEnabled val="1"/>
        </dgm:presLayoutVars>
      </dgm:prSet>
      <dgm:spPr/>
    </dgm:pt>
    <dgm:pt modelId="{097547B7-4782-426E-BB31-7FD1A1BD2B48}" type="pres">
      <dgm:prSet presAssocID="{D604ACB9-7A95-4400-A2F8-3D7B2D3BBA8E}" presName="circleA" presStyleLbl="node1" presStyleIdx="0" presStyleCnt="3"/>
      <dgm:spPr>
        <a:solidFill>
          <a:srgbClr val="A5A1D9"/>
        </a:solidFill>
      </dgm:spPr>
    </dgm:pt>
    <dgm:pt modelId="{8B89D233-C72F-46A8-8B0D-4F749F63F718}" type="pres">
      <dgm:prSet presAssocID="{D604ACB9-7A95-4400-A2F8-3D7B2D3BBA8E}" presName="spaceA" presStyleCnt="0"/>
      <dgm:spPr/>
    </dgm:pt>
    <dgm:pt modelId="{E49BC584-1377-4194-A3AE-69E9AA651125}" type="pres">
      <dgm:prSet presAssocID="{A29D7A15-C6F8-4D91-B204-156F2F5BEF9C}" presName="space" presStyleCnt="0"/>
      <dgm:spPr/>
    </dgm:pt>
    <dgm:pt modelId="{FF9630C8-DD4C-4500-95A7-BA8BA679571E}" type="pres">
      <dgm:prSet presAssocID="{921BE1F1-9137-4DA0-9E00-6D65CB5C3F40}" presName="compositeB" presStyleCnt="0"/>
      <dgm:spPr/>
    </dgm:pt>
    <dgm:pt modelId="{126F35EE-434B-4910-AFF9-B38BEBF16D1C}" type="pres">
      <dgm:prSet presAssocID="{921BE1F1-9137-4DA0-9E00-6D65CB5C3F40}" presName="textB" presStyleLbl="revTx" presStyleIdx="1" presStyleCnt="3">
        <dgm:presLayoutVars>
          <dgm:bulletEnabled val="1"/>
        </dgm:presLayoutVars>
      </dgm:prSet>
      <dgm:spPr/>
    </dgm:pt>
    <dgm:pt modelId="{3D222B74-A139-4F2F-8C62-90C071649246}" type="pres">
      <dgm:prSet presAssocID="{921BE1F1-9137-4DA0-9E00-6D65CB5C3F40}" presName="circleB" presStyleLbl="node1" presStyleIdx="1" presStyleCnt="3"/>
      <dgm:spPr>
        <a:solidFill>
          <a:srgbClr val="A5A1D9"/>
        </a:solidFill>
      </dgm:spPr>
    </dgm:pt>
    <dgm:pt modelId="{100C2554-A63C-48F7-92CC-80C0B377352A}" type="pres">
      <dgm:prSet presAssocID="{921BE1F1-9137-4DA0-9E00-6D65CB5C3F40}" presName="spaceB" presStyleCnt="0"/>
      <dgm:spPr/>
    </dgm:pt>
    <dgm:pt modelId="{2B02FA72-5258-4C34-9F7A-6FCEB6831FDE}" type="pres">
      <dgm:prSet presAssocID="{593E25E6-068D-4D01-B585-AAD0B4CDA0E3}" presName="space" presStyleCnt="0"/>
      <dgm:spPr/>
    </dgm:pt>
    <dgm:pt modelId="{B62B3A9F-04D8-4D65-A069-85CAE97D4B32}" type="pres">
      <dgm:prSet presAssocID="{C9E27865-4CE8-4991-8DD5-606747F479C7}" presName="compositeA" presStyleCnt="0"/>
      <dgm:spPr/>
    </dgm:pt>
    <dgm:pt modelId="{DBEBF830-84E4-402A-80CF-349ABF21EC78}" type="pres">
      <dgm:prSet presAssocID="{C9E27865-4CE8-4991-8DD5-606747F479C7}" presName="textA" presStyleLbl="revTx" presStyleIdx="2" presStyleCnt="3">
        <dgm:presLayoutVars>
          <dgm:bulletEnabled val="1"/>
        </dgm:presLayoutVars>
      </dgm:prSet>
      <dgm:spPr/>
    </dgm:pt>
    <dgm:pt modelId="{A4CCBE2C-6AFA-40F4-9373-518308F0AE02}" type="pres">
      <dgm:prSet presAssocID="{C9E27865-4CE8-4991-8DD5-606747F479C7}" presName="circleA" presStyleLbl="node1" presStyleIdx="2" presStyleCnt="3"/>
      <dgm:spPr>
        <a:solidFill>
          <a:srgbClr val="A5A1D9"/>
        </a:solidFill>
      </dgm:spPr>
    </dgm:pt>
    <dgm:pt modelId="{9865F47A-A9BB-42A2-AB96-B731597872F7}" type="pres">
      <dgm:prSet presAssocID="{C9E27865-4CE8-4991-8DD5-606747F479C7}" presName="spaceA" presStyleCnt="0"/>
      <dgm:spPr/>
    </dgm:pt>
  </dgm:ptLst>
  <dgm:cxnLst>
    <dgm:cxn modelId="{DE4A2E0B-D14C-4EC2-B2C9-B6779FF47000}" type="presOf" srcId="{6A4EC391-C2B9-46E1-B553-5CF2014F85DB}" destId="{DBEBF830-84E4-402A-80CF-349ABF21EC78}" srcOrd="0" destOrd="3" presId="urn:microsoft.com/office/officeart/2005/8/layout/hProcess11"/>
    <dgm:cxn modelId="{977D760E-C461-41B4-B7B1-A157A1812230}" type="presOf" srcId="{F54F3C8B-17B9-4581-A8CC-7627E7D1DEE5}" destId="{126F35EE-434B-4910-AFF9-B38BEBF16D1C}" srcOrd="0" destOrd="1" presId="urn:microsoft.com/office/officeart/2005/8/layout/hProcess11"/>
    <dgm:cxn modelId="{98CB9A0E-7BEE-450E-86AC-B4E1C88AE5C5}" srcId="{C9E27865-4CE8-4991-8DD5-606747F479C7}" destId="{6A4EC391-C2B9-46E1-B553-5CF2014F85DB}" srcOrd="2" destOrd="0" parTransId="{56CDB7E2-DBC7-4B99-BD9A-B2C47D1C24F9}" sibTransId="{3A83F319-686E-4E06-99C2-A0218FA420DB}"/>
    <dgm:cxn modelId="{9CB71719-9126-48EC-8197-B5BD58549288}" srcId="{80AC83DD-B4D0-4C3A-86F6-9435B9D4CBA2}" destId="{D604ACB9-7A95-4400-A2F8-3D7B2D3BBA8E}" srcOrd="0" destOrd="0" parTransId="{1C5E92BF-70B0-45DC-B6C9-0FF80B8615E4}" sibTransId="{A29D7A15-C6F8-4D91-B204-156F2F5BEF9C}"/>
    <dgm:cxn modelId="{D6E7F51A-7389-4BF5-81AA-F98A5187125B}" type="presOf" srcId="{7C6B5E76-7CD0-419B-8B43-F14A819CF45D}" destId="{08176262-70A6-437C-A170-917C7BCB5F4A}" srcOrd="0" destOrd="1" presId="urn:microsoft.com/office/officeart/2005/8/layout/hProcess11"/>
    <dgm:cxn modelId="{FB1FFF26-4698-40DC-85BE-46D131A0E7DB}" type="presOf" srcId="{96A5320B-4833-4B5D-A0BA-D7CF2B4779E4}" destId="{126F35EE-434B-4910-AFF9-B38BEBF16D1C}" srcOrd="0" destOrd="3" presId="urn:microsoft.com/office/officeart/2005/8/layout/hProcess11"/>
    <dgm:cxn modelId="{7FEDD928-3E07-4005-A04F-C159B3E614BD}" type="presOf" srcId="{DE2C85E1-3950-4C61-AC77-9B037C8E8D0A}" destId="{08176262-70A6-437C-A170-917C7BCB5F4A}" srcOrd="0" destOrd="3" presId="urn:microsoft.com/office/officeart/2005/8/layout/hProcess11"/>
    <dgm:cxn modelId="{DDFD232F-4BEC-4880-8489-E84BE6B8D4D0}" type="presOf" srcId="{ADBA4D86-E11E-4DCB-96D7-34887789D7B0}" destId="{DBEBF830-84E4-402A-80CF-349ABF21EC78}" srcOrd="0" destOrd="2" presId="urn:microsoft.com/office/officeart/2005/8/layout/hProcess11"/>
    <dgm:cxn modelId="{27FB3C3D-ECA0-48E2-B6CD-236DCBFDE773}" srcId="{80AC83DD-B4D0-4C3A-86F6-9435B9D4CBA2}" destId="{921BE1F1-9137-4DA0-9E00-6D65CB5C3F40}" srcOrd="1" destOrd="0" parTransId="{ACDEBD4B-47E4-49A2-A724-B9156EF98E27}" sibTransId="{593E25E6-068D-4D01-B585-AAD0B4CDA0E3}"/>
    <dgm:cxn modelId="{3DF7AC5D-626F-4F32-ABAB-B08510014134}" srcId="{921BE1F1-9137-4DA0-9E00-6D65CB5C3F40}" destId="{F54F3C8B-17B9-4581-A8CC-7627E7D1DEE5}" srcOrd="0" destOrd="0" parTransId="{54083068-7F53-4257-AB56-2415063623C1}" sibTransId="{8D437BE5-2543-4756-93B8-8E689525AC8E}"/>
    <dgm:cxn modelId="{C88BF54B-D1F4-4F64-8A88-525FDB1EFF88}" type="presOf" srcId="{5F44DC0B-2AE4-469C-9993-A7097E06DD29}" destId="{08176262-70A6-437C-A170-917C7BCB5F4A}" srcOrd="0" destOrd="2" presId="urn:microsoft.com/office/officeart/2005/8/layout/hProcess11"/>
    <dgm:cxn modelId="{BAA5414D-1D96-4A57-8071-DC32A21A3261}" type="presOf" srcId="{80AC83DD-B4D0-4C3A-86F6-9435B9D4CBA2}" destId="{3FF4CB44-59C4-4B3D-B222-EEFFACD6F026}" srcOrd="0" destOrd="0" presId="urn:microsoft.com/office/officeart/2005/8/layout/hProcess11"/>
    <dgm:cxn modelId="{3092614F-59C9-4F88-867D-579FB7D46687}" srcId="{921BE1F1-9137-4DA0-9E00-6D65CB5C3F40}" destId="{96A5320B-4833-4B5D-A0BA-D7CF2B4779E4}" srcOrd="2" destOrd="0" parTransId="{6E3F136A-31FD-4F7D-ADA7-D66059ED9A7A}" sibTransId="{F3ABAB60-EF1C-44BD-AFD2-AD0C869FF505}"/>
    <dgm:cxn modelId="{8A446852-7230-4509-9070-C7D7F7DDA0A2}" srcId="{D604ACB9-7A95-4400-A2F8-3D7B2D3BBA8E}" destId="{DE2C85E1-3950-4C61-AC77-9B037C8E8D0A}" srcOrd="2" destOrd="0" parTransId="{80A7A507-7795-4D96-8BD3-0C004F041164}" sibTransId="{E9BF1780-168C-40A5-B443-FB47925B6CDA}"/>
    <dgm:cxn modelId="{3939AF53-A2C5-4D92-AE87-2FE8551A3248}" srcId="{C9E27865-4CE8-4991-8DD5-606747F479C7}" destId="{ADBA4D86-E11E-4DCB-96D7-34887789D7B0}" srcOrd="1" destOrd="0" parTransId="{4A4545C2-A784-4D29-BD84-853D01506783}" sibTransId="{E82FBCDD-7925-4F88-86BA-63BA3B3B3FB8}"/>
    <dgm:cxn modelId="{C320A054-1E05-4E0F-8D8B-62CDE1770FBA}" srcId="{80AC83DD-B4D0-4C3A-86F6-9435B9D4CBA2}" destId="{C9E27865-4CE8-4991-8DD5-606747F479C7}" srcOrd="2" destOrd="0" parTransId="{842D97CA-7851-4ED8-9662-A00E4EBE1DB2}" sibTransId="{8849DFF0-8D10-4EED-92F3-EE9821A34E34}"/>
    <dgm:cxn modelId="{2019808D-CD28-4CC7-88A4-07824BFF4002}" srcId="{D604ACB9-7A95-4400-A2F8-3D7B2D3BBA8E}" destId="{5F44DC0B-2AE4-469C-9993-A7097E06DD29}" srcOrd="1" destOrd="0" parTransId="{00B5882A-1481-4C42-8E96-74769EFD5F3A}" sibTransId="{35645995-B031-44BA-9665-4F34AA22CD99}"/>
    <dgm:cxn modelId="{3E17BB9B-5FD0-4E26-88B0-A5A35A893BE1}" srcId="{D604ACB9-7A95-4400-A2F8-3D7B2D3BBA8E}" destId="{7C6B5E76-7CD0-419B-8B43-F14A819CF45D}" srcOrd="0" destOrd="0" parTransId="{EE20378D-6E35-411A-AB0D-8FD31C94EA34}" sibTransId="{36479E57-49E8-454D-A63E-91CF6638EA51}"/>
    <dgm:cxn modelId="{A2A65A9C-C14D-40A7-AF42-1CBE72C87020}" type="presOf" srcId="{C9E27865-4CE8-4991-8DD5-606747F479C7}" destId="{DBEBF830-84E4-402A-80CF-349ABF21EC78}" srcOrd="0" destOrd="0" presId="urn:microsoft.com/office/officeart/2005/8/layout/hProcess11"/>
    <dgm:cxn modelId="{91FECAAA-6142-40EF-9AE3-F0BB923FD9BF}" type="presOf" srcId="{D604ACB9-7A95-4400-A2F8-3D7B2D3BBA8E}" destId="{08176262-70A6-437C-A170-917C7BCB5F4A}" srcOrd="0" destOrd="0" presId="urn:microsoft.com/office/officeart/2005/8/layout/hProcess11"/>
    <dgm:cxn modelId="{2D2C5BBB-EFF8-476F-875A-72B6DF0350F9}" srcId="{921BE1F1-9137-4DA0-9E00-6D65CB5C3F40}" destId="{5915C290-3DF8-4B8C-B7D6-5C2CC42A9FC2}" srcOrd="1" destOrd="0" parTransId="{92212479-3771-4A81-8699-6A497F4C14CC}" sibTransId="{138DA8E1-A085-47AC-83CE-2814D5AA5793}"/>
    <dgm:cxn modelId="{0AD792C2-25C0-4CED-8A9D-E949FF59E991}" type="presOf" srcId="{1D3DCAAD-0955-491D-A054-E190BFB5F6FA}" destId="{DBEBF830-84E4-402A-80CF-349ABF21EC78}" srcOrd="0" destOrd="1" presId="urn:microsoft.com/office/officeart/2005/8/layout/hProcess11"/>
    <dgm:cxn modelId="{21F23DC8-896D-44B6-B96D-0D0E52AC67D8}" srcId="{C9E27865-4CE8-4991-8DD5-606747F479C7}" destId="{1D3DCAAD-0955-491D-A054-E190BFB5F6FA}" srcOrd="0" destOrd="0" parTransId="{83572DFB-BE74-4B25-8ACD-91AF609F5A8A}" sibTransId="{BBDE3C4D-D599-4333-9E56-66F245615A4C}"/>
    <dgm:cxn modelId="{396321CE-A475-43A0-B587-706E72E09EA9}" type="presOf" srcId="{5915C290-3DF8-4B8C-B7D6-5C2CC42A9FC2}" destId="{126F35EE-434B-4910-AFF9-B38BEBF16D1C}" srcOrd="0" destOrd="2" presId="urn:microsoft.com/office/officeart/2005/8/layout/hProcess11"/>
    <dgm:cxn modelId="{BFCEA5F4-4C39-49C3-94B6-71D6B1C7D6DB}" type="presOf" srcId="{921BE1F1-9137-4DA0-9E00-6D65CB5C3F40}" destId="{126F35EE-434B-4910-AFF9-B38BEBF16D1C}" srcOrd="0" destOrd="0" presId="urn:microsoft.com/office/officeart/2005/8/layout/hProcess11"/>
    <dgm:cxn modelId="{8CC06BDD-DF68-45E9-8AD6-ECD15E97C346}" type="presParOf" srcId="{3FF4CB44-59C4-4B3D-B222-EEFFACD6F026}" destId="{8EA60D75-713A-44FD-8966-7BDBE7C92B4C}" srcOrd="0" destOrd="0" presId="urn:microsoft.com/office/officeart/2005/8/layout/hProcess11"/>
    <dgm:cxn modelId="{D2050552-2962-44DF-A61B-45B6E84165C9}" type="presParOf" srcId="{3FF4CB44-59C4-4B3D-B222-EEFFACD6F026}" destId="{CD525E8E-94B2-4696-9004-9F121D292AD8}" srcOrd="1" destOrd="0" presId="urn:microsoft.com/office/officeart/2005/8/layout/hProcess11"/>
    <dgm:cxn modelId="{CEB68CA8-28B0-4DA5-A729-134FF03AE0AC}" type="presParOf" srcId="{CD525E8E-94B2-4696-9004-9F121D292AD8}" destId="{6A7BD847-9A6A-4046-B3FE-69E21FD4DE26}" srcOrd="0" destOrd="0" presId="urn:microsoft.com/office/officeart/2005/8/layout/hProcess11"/>
    <dgm:cxn modelId="{F4F7F12B-FEA9-47E2-AE2D-B7542AC1FFDF}" type="presParOf" srcId="{6A7BD847-9A6A-4046-B3FE-69E21FD4DE26}" destId="{08176262-70A6-437C-A170-917C7BCB5F4A}" srcOrd="0" destOrd="0" presId="urn:microsoft.com/office/officeart/2005/8/layout/hProcess11"/>
    <dgm:cxn modelId="{D8248881-0EA8-482C-B5C3-D2B40A74C55F}" type="presParOf" srcId="{6A7BD847-9A6A-4046-B3FE-69E21FD4DE26}" destId="{097547B7-4782-426E-BB31-7FD1A1BD2B48}" srcOrd="1" destOrd="0" presId="urn:microsoft.com/office/officeart/2005/8/layout/hProcess11"/>
    <dgm:cxn modelId="{7BE5A915-52C2-449E-84D7-C530788B5E09}" type="presParOf" srcId="{6A7BD847-9A6A-4046-B3FE-69E21FD4DE26}" destId="{8B89D233-C72F-46A8-8B0D-4F749F63F718}" srcOrd="2" destOrd="0" presId="urn:microsoft.com/office/officeart/2005/8/layout/hProcess11"/>
    <dgm:cxn modelId="{9CBCE2C6-A4D6-4EF3-87AC-FE440CEF730B}" type="presParOf" srcId="{CD525E8E-94B2-4696-9004-9F121D292AD8}" destId="{E49BC584-1377-4194-A3AE-69E9AA651125}" srcOrd="1" destOrd="0" presId="urn:microsoft.com/office/officeart/2005/8/layout/hProcess11"/>
    <dgm:cxn modelId="{6974DE06-F64E-43D1-8FA9-EAAC195FBBD2}" type="presParOf" srcId="{CD525E8E-94B2-4696-9004-9F121D292AD8}" destId="{FF9630C8-DD4C-4500-95A7-BA8BA679571E}" srcOrd="2" destOrd="0" presId="urn:microsoft.com/office/officeart/2005/8/layout/hProcess11"/>
    <dgm:cxn modelId="{42481C53-CCBE-4497-85DA-52EAF2B7E3CC}" type="presParOf" srcId="{FF9630C8-DD4C-4500-95A7-BA8BA679571E}" destId="{126F35EE-434B-4910-AFF9-B38BEBF16D1C}" srcOrd="0" destOrd="0" presId="urn:microsoft.com/office/officeart/2005/8/layout/hProcess11"/>
    <dgm:cxn modelId="{98A12677-2560-49B7-9ECD-62EF89F29DA3}" type="presParOf" srcId="{FF9630C8-DD4C-4500-95A7-BA8BA679571E}" destId="{3D222B74-A139-4F2F-8C62-90C071649246}" srcOrd="1" destOrd="0" presId="urn:microsoft.com/office/officeart/2005/8/layout/hProcess11"/>
    <dgm:cxn modelId="{6DDC501B-E23F-4189-BBEA-ED35EC53ACFE}" type="presParOf" srcId="{FF9630C8-DD4C-4500-95A7-BA8BA679571E}" destId="{100C2554-A63C-48F7-92CC-80C0B377352A}" srcOrd="2" destOrd="0" presId="urn:microsoft.com/office/officeart/2005/8/layout/hProcess11"/>
    <dgm:cxn modelId="{360C4560-88A2-448F-A6D2-CC4D66E95183}" type="presParOf" srcId="{CD525E8E-94B2-4696-9004-9F121D292AD8}" destId="{2B02FA72-5258-4C34-9F7A-6FCEB6831FDE}" srcOrd="3" destOrd="0" presId="urn:microsoft.com/office/officeart/2005/8/layout/hProcess11"/>
    <dgm:cxn modelId="{0B596CAF-E3B5-4C17-8867-930E3A0AFA50}" type="presParOf" srcId="{CD525E8E-94B2-4696-9004-9F121D292AD8}" destId="{B62B3A9F-04D8-4D65-A069-85CAE97D4B32}" srcOrd="4" destOrd="0" presId="urn:microsoft.com/office/officeart/2005/8/layout/hProcess11"/>
    <dgm:cxn modelId="{63688541-D9E7-424C-921A-E9FF994944AA}" type="presParOf" srcId="{B62B3A9F-04D8-4D65-A069-85CAE97D4B32}" destId="{DBEBF830-84E4-402A-80CF-349ABF21EC78}" srcOrd="0" destOrd="0" presId="urn:microsoft.com/office/officeart/2005/8/layout/hProcess11"/>
    <dgm:cxn modelId="{F336CE6C-F6AD-4F27-A59B-C465B694A221}" type="presParOf" srcId="{B62B3A9F-04D8-4D65-A069-85CAE97D4B32}" destId="{A4CCBE2C-6AFA-40F4-9373-518308F0AE02}" srcOrd="1" destOrd="0" presId="urn:microsoft.com/office/officeart/2005/8/layout/hProcess11"/>
    <dgm:cxn modelId="{F3858834-80D0-4F72-977A-61F4A6CAFF04}" type="presParOf" srcId="{B62B3A9F-04D8-4D65-A069-85CAE97D4B32}" destId="{9865F47A-A9BB-42A2-AB96-B731597872F7}"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6B7977BF-EDB1-4897-AF27-5753563139B2}"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5B038441-01E3-4971-968C-62BDC4ABDD0B}">
      <dgm:prSet/>
      <dgm:spPr>
        <a:solidFill>
          <a:srgbClr val="12C6B3"/>
        </a:solidFill>
      </dgm:spPr>
      <dgm:t>
        <a:bodyPr/>
        <a:lstStyle/>
        <a:p>
          <a:r>
            <a:rPr lang="en-US" b="1"/>
            <a:t>Laying the Foundation</a:t>
          </a:r>
          <a:endParaRPr lang="en-US"/>
        </a:p>
      </dgm:t>
    </dgm:pt>
    <dgm:pt modelId="{D428EE12-7D05-46AC-B8AB-ACCC0B2B6862}" type="parTrans" cxnId="{8FA2D69A-1DE9-4298-8E2A-A01999B38694}">
      <dgm:prSet/>
      <dgm:spPr/>
      <dgm:t>
        <a:bodyPr/>
        <a:lstStyle/>
        <a:p>
          <a:endParaRPr lang="en-US"/>
        </a:p>
      </dgm:t>
    </dgm:pt>
    <dgm:pt modelId="{796E2034-59A9-4162-BE4C-CCDF1EF43236}" type="sibTrans" cxnId="{8FA2D69A-1DE9-4298-8E2A-A01999B38694}">
      <dgm:prSet/>
      <dgm:spPr/>
      <dgm:t>
        <a:bodyPr/>
        <a:lstStyle/>
        <a:p>
          <a:endParaRPr lang="en-US"/>
        </a:p>
      </dgm:t>
    </dgm:pt>
    <dgm:pt modelId="{79744E16-9E12-487D-A8FE-88E25D27510A}">
      <dgm:prSet/>
      <dgm:spPr>
        <a:ln>
          <a:solidFill>
            <a:schemeClr val="tx1"/>
          </a:solidFill>
        </a:ln>
      </dgm:spPr>
      <dgm:t>
        <a:bodyPr/>
        <a:lstStyle/>
        <a:p>
          <a:r>
            <a:rPr lang="en-US" b="1" dirty="0"/>
            <a:t>Dataset Preparation</a:t>
          </a:r>
          <a:r>
            <a:rPr lang="en-US" dirty="0"/>
            <a:t>: Converted datasets to COCO format for Detectron2 compatibility.</a:t>
          </a:r>
        </a:p>
      </dgm:t>
    </dgm:pt>
    <dgm:pt modelId="{890BE079-9EAE-46C0-B71C-CA6F64A0547F}" type="parTrans" cxnId="{ABF7996A-31C6-4278-9A9B-60EC5B725A79}">
      <dgm:prSet/>
      <dgm:spPr/>
      <dgm:t>
        <a:bodyPr/>
        <a:lstStyle/>
        <a:p>
          <a:endParaRPr lang="en-US"/>
        </a:p>
      </dgm:t>
    </dgm:pt>
    <dgm:pt modelId="{74B535B5-D864-4E21-B3A1-69FF400834C8}" type="sibTrans" cxnId="{ABF7996A-31C6-4278-9A9B-60EC5B725A79}">
      <dgm:prSet/>
      <dgm:spPr/>
      <dgm:t>
        <a:bodyPr/>
        <a:lstStyle/>
        <a:p>
          <a:endParaRPr lang="en-US"/>
        </a:p>
      </dgm:t>
    </dgm:pt>
    <dgm:pt modelId="{A05B84E5-E79E-4E9F-810C-096986C6D238}">
      <dgm:prSet/>
      <dgm:spPr>
        <a:ln>
          <a:solidFill>
            <a:schemeClr val="tx1"/>
          </a:solidFill>
        </a:ln>
      </dgm:spPr>
      <dgm:t>
        <a:bodyPr/>
        <a:lstStyle/>
        <a:p>
          <a:r>
            <a:rPr lang="en-US" b="1"/>
            <a:t>Framework Integration</a:t>
          </a:r>
          <a:r>
            <a:rPr lang="en-US"/>
            <a:t>: Established development environment with PyTorch and Detectron2 for efficient model training.</a:t>
          </a:r>
        </a:p>
      </dgm:t>
    </dgm:pt>
    <dgm:pt modelId="{35B24357-D3AF-438A-BF39-CFF36D7F6E40}" type="parTrans" cxnId="{C9FDD1D0-3E3C-424F-A954-9E88EB036D2B}">
      <dgm:prSet/>
      <dgm:spPr/>
      <dgm:t>
        <a:bodyPr/>
        <a:lstStyle/>
        <a:p>
          <a:endParaRPr lang="en-US"/>
        </a:p>
      </dgm:t>
    </dgm:pt>
    <dgm:pt modelId="{A2A71D19-E745-40CE-B5B3-AE12320ECFBC}" type="sibTrans" cxnId="{C9FDD1D0-3E3C-424F-A954-9E88EB036D2B}">
      <dgm:prSet/>
      <dgm:spPr/>
      <dgm:t>
        <a:bodyPr/>
        <a:lstStyle/>
        <a:p>
          <a:endParaRPr lang="en-US"/>
        </a:p>
      </dgm:t>
    </dgm:pt>
    <dgm:pt modelId="{13708857-B244-4C1A-A465-1508BCC4D214}">
      <dgm:prSet/>
      <dgm:spPr>
        <a:solidFill>
          <a:srgbClr val="12C6B3"/>
        </a:solidFill>
      </dgm:spPr>
      <dgm:t>
        <a:bodyPr/>
        <a:lstStyle/>
        <a:p>
          <a:r>
            <a:rPr lang="en-US" b="1"/>
            <a:t>Training and Validation</a:t>
          </a:r>
          <a:endParaRPr lang="en-US"/>
        </a:p>
      </dgm:t>
    </dgm:pt>
    <dgm:pt modelId="{A8EC52BC-0D7F-462C-9A89-D30590C3DF6C}" type="parTrans" cxnId="{BAE43CA0-309C-4DDC-9450-48B738778998}">
      <dgm:prSet/>
      <dgm:spPr/>
      <dgm:t>
        <a:bodyPr/>
        <a:lstStyle/>
        <a:p>
          <a:endParaRPr lang="en-US"/>
        </a:p>
      </dgm:t>
    </dgm:pt>
    <dgm:pt modelId="{66F66DA2-1FF2-4015-B9A5-E043A81DB69E}" type="sibTrans" cxnId="{BAE43CA0-309C-4DDC-9450-48B738778998}">
      <dgm:prSet/>
      <dgm:spPr/>
      <dgm:t>
        <a:bodyPr/>
        <a:lstStyle/>
        <a:p>
          <a:endParaRPr lang="en-US"/>
        </a:p>
      </dgm:t>
    </dgm:pt>
    <dgm:pt modelId="{11863784-2442-4F2D-8E67-BADC1D4801D4}">
      <dgm:prSet/>
      <dgm:spPr>
        <a:ln>
          <a:solidFill>
            <a:schemeClr val="tx1"/>
          </a:solidFill>
        </a:ln>
      </dgm:spPr>
      <dgm:t>
        <a:bodyPr/>
        <a:lstStyle/>
        <a:p>
          <a:r>
            <a:rPr lang="en-US" b="1"/>
            <a:t>Model Training</a:t>
          </a:r>
          <a:r>
            <a:rPr lang="en-US"/>
            <a:t>:</a:t>
          </a:r>
        </a:p>
      </dgm:t>
    </dgm:pt>
    <dgm:pt modelId="{01A762BF-8727-4B43-ABBB-D66026CF470D}" type="parTrans" cxnId="{80519825-D716-4DA6-B07E-E74B429B0AEC}">
      <dgm:prSet/>
      <dgm:spPr/>
      <dgm:t>
        <a:bodyPr/>
        <a:lstStyle/>
        <a:p>
          <a:endParaRPr lang="en-US"/>
        </a:p>
      </dgm:t>
    </dgm:pt>
    <dgm:pt modelId="{6BBB111A-9500-4DBE-8FB4-6B5EFA4A764F}" type="sibTrans" cxnId="{80519825-D716-4DA6-B07E-E74B429B0AEC}">
      <dgm:prSet/>
      <dgm:spPr/>
      <dgm:t>
        <a:bodyPr/>
        <a:lstStyle/>
        <a:p>
          <a:endParaRPr lang="en-US"/>
        </a:p>
      </dgm:t>
    </dgm:pt>
    <dgm:pt modelId="{53C81E8B-FF59-454E-8AD0-83D28BF2FEA7}">
      <dgm:prSet/>
      <dgm:spPr>
        <a:ln>
          <a:solidFill>
            <a:schemeClr val="tx1"/>
          </a:solidFill>
        </a:ln>
      </dgm:spPr>
      <dgm:t>
        <a:bodyPr/>
        <a:lstStyle/>
        <a:p>
          <a:r>
            <a:rPr lang="en-US" b="1" dirty="0"/>
            <a:t>Infrastructure</a:t>
          </a:r>
          <a:r>
            <a:rPr lang="en-US" dirty="0"/>
            <a:t>: Leveraged Detectron2’s </a:t>
          </a:r>
          <a:r>
            <a:rPr lang="en-US" dirty="0" err="1"/>
            <a:t>DefaultTrainer</a:t>
          </a:r>
          <a:r>
            <a:rPr lang="en-US" dirty="0"/>
            <a:t> for automated logging, checkpointing, and evaluation.</a:t>
          </a:r>
        </a:p>
      </dgm:t>
    </dgm:pt>
    <dgm:pt modelId="{65FB6B6D-2975-420C-9CDD-5ADD53754E2B}" type="parTrans" cxnId="{0210E39A-6093-4381-BE49-D1BFEF161BBB}">
      <dgm:prSet/>
      <dgm:spPr/>
      <dgm:t>
        <a:bodyPr/>
        <a:lstStyle/>
        <a:p>
          <a:endParaRPr lang="en-US"/>
        </a:p>
      </dgm:t>
    </dgm:pt>
    <dgm:pt modelId="{C1C5A836-EE53-45D0-AB4F-4674BE588139}" type="sibTrans" cxnId="{0210E39A-6093-4381-BE49-D1BFEF161BBB}">
      <dgm:prSet/>
      <dgm:spPr/>
      <dgm:t>
        <a:bodyPr/>
        <a:lstStyle/>
        <a:p>
          <a:endParaRPr lang="en-US"/>
        </a:p>
      </dgm:t>
    </dgm:pt>
    <dgm:pt modelId="{7C41C489-8E88-4055-A9B7-61F60E5BA4EB}">
      <dgm:prSet/>
      <dgm:spPr>
        <a:ln>
          <a:solidFill>
            <a:schemeClr val="tx1"/>
          </a:solidFill>
        </a:ln>
      </dgm:spPr>
      <dgm:t>
        <a:bodyPr/>
        <a:lstStyle/>
        <a:p>
          <a:r>
            <a:rPr lang="en-US" b="1"/>
            <a:t>Custom Hooks</a:t>
          </a:r>
          <a:r>
            <a:rPr lang="en-US"/>
            <a:t>: Implemented hooks for real-time monitoring and debugging.</a:t>
          </a:r>
        </a:p>
      </dgm:t>
    </dgm:pt>
    <dgm:pt modelId="{4CF3410D-D02D-4FD4-947A-49D9F789C6F9}" type="parTrans" cxnId="{7D613DCE-7246-40C2-A1EB-951E51EDFAED}">
      <dgm:prSet/>
      <dgm:spPr/>
      <dgm:t>
        <a:bodyPr/>
        <a:lstStyle/>
        <a:p>
          <a:endParaRPr lang="en-US"/>
        </a:p>
      </dgm:t>
    </dgm:pt>
    <dgm:pt modelId="{4038ADBF-F714-4285-848F-945826745662}" type="sibTrans" cxnId="{7D613DCE-7246-40C2-A1EB-951E51EDFAED}">
      <dgm:prSet/>
      <dgm:spPr/>
      <dgm:t>
        <a:bodyPr/>
        <a:lstStyle/>
        <a:p>
          <a:endParaRPr lang="en-US"/>
        </a:p>
      </dgm:t>
    </dgm:pt>
    <dgm:pt modelId="{AE8D25B1-2EF1-4DE9-94C0-521D01517D64}">
      <dgm:prSet/>
      <dgm:spPr>
        <a:ln>
          <a:solidFill>
            <a:schemeClr val="tx1"/>
          </a:solidFill>
        </a:ln>
      </dgm:spPr>
      <dgm:t>
        <a:bodyPr/>
        <a:lstStyle/>
        <a:p>
          <a:r>
            <a:rPr lang="en-US" b="1"/>
            <a:t>Data Validation</a:t>
          </a:r>
          <a:r>
            <a:rPr lang="en-US"/>
            <a:t>: Conducted visual inspections and adjusted configurations to ensure optimal performance.</a:t>
          </a:r>
        </a:p>
      </dgm:t>
    </dgm:pt>
    <dgm:pt modelId="{FCF5DF8D-3D3D-46A8-829B-4AE409ADAE04}" type="parTrans" cxnId="{6BC456D2-AC34-4674-A89E-B5FCFD5706FE}">
      <dgm:prSet/>
      <dgm:spPr/>
      <dgm:t>
        <a:bodyPr/>
        <a:lstStyle/>
        <a:p>
          <a:endParaRPr lang="en-US"/>
        </a:p>
      </dgm:t>
    </dgm:pt>
    <dgm:pt modelId="{D6DF2DBF-4243-4BFC-B517-75931C2C3911}" type="sibTrans" cxnId="{6BC456D2-AC34-4674-A89E-B5FCFD5706FE}">
      <dgm:prSet/>
      <dgm:spPr/>
      <dgm:t>
        <a:bodyPr/>
        <a:lstStyle/>
        <a:p>
          <a:endParaRPr lang="en-US"/>
        </a:p>
      </dgm:t>
    </dgm:pt>
    <dgm:pt modelId="{19C39D8B-1030-4FE6-8478-D806EAB4F68E}">
      <dgm:prSet/>
      <dgm:spPr>
        <a:solidFill>
          <a:srgbClr val="12C6B3"/>
        </a:solidFill>
      </dgm:spPr>
      <dgm:t>
        <a:bodyPr/>
        <a:lstStyle/>
        <a:p>
          <a:r>
            <a:rPr lang="en-US" b="1" dirty="0"/>
            <a:t>Prediction and Fine-Tuning</a:t>
          </a:r>
          <a:endParaRPr lang="en-US" dirty="0"/>
        </a:p>
      </dgm:t>
    </dgm:pt>
    <dgm:pt modelId="{20B167A3-BF42-4FBA-B68D-F585E86E2828}" type="parTrans" cxnId="{D750A6FF-BD0D-4FAD-BCA4-2D0D0EBC8974}">
      <dgm:prSet/>
      <dgm:spPr/>
      <dgm:t>
        <a:bodyPr/>
        <a:lstStyle/>
        <a:p>
          <a:endParaRPr lang="en-US"/>
        </a:p>
      </dgm:t>
    </dgm:pt>
    <dgm:pt modelId="{3970235D-9268-490B-88F9-DE7AB4A99446}" type="sibTrans" cxnId="{D750A6FF-BD0D-4FAD-BCA4-2D0D0EBC8974}">
      <dgm:prSet/>
      <dgm:spPr/>
      <dgm:t>
        <a:bodyPr/>
        <a:lstStyle/>
        <a:p>
          <a:endParaRPr lang="en-US"/>
        </a:p>
      </dgm:t>
    </dgm:pt>
    <dgm:pt modelId="{18BD6322-610E-42CD-A984-B0376057BBF0}">
      <dgm:prSet/>
      <dgm:spPr>
        <a:ln>
          <a:solidFill>
            <a:schemeClr val="tx1"/>
          </a:solidFill>
        </a:ln>
      </dgm:spPr>
      <dgm:t>
        <a:bodyPr/>
        <a:lstStyle/>
        <a:p>
          <a:r>
            <a:rPr lang="en-US" b="1" dirty="0"/>
            <a:t>Inference</a:t>
          </a:r>
          <a:r>
            <a:rPr lang="en-US" dirty="0"/>
            <a:t>:</a:t>
          </a:r>
        </a:p>
      </dgm:t>
    </dgm:pt>
    <dgm:pt modelId="{F6E768B3-4136-420E-8C5D-18AF7DCF67AE}" type="parTrans" cxnId="{08800FDD-F0DF-4E64-94F8-E5992304E055}">
      <dgm:prSet/>
      <dgm:spPr/>
      <dgm:t>
        <a:bodyPr/>
        <a:lstStyle/>
        <a:p>
          <a:endParaRPr lang="en-US"/>
        </a:p>
      </dgm:t>
    </dgm:pt>
    <dgm:pt modelId="{4646491D-5957-4826-9DE6-2C6CAC494F55}" type="sibTrans" cxnId="{08800FDD-F0DF-4E64-94F8-E5992304E055}">
      <dgm:prSet/>
      <dgm:spPr/>
      <dgm:t>
        <a:bodyPr/>
        <a:lstStyle/>
        <a:p>
          <a:endParaRPr lang="en-US"/>
        </a:p>
      </dgm:t>
    </dgm:pt>
    <dgm:pt modelId="{C8E53F36-0237-483F-B5F9-570E8B551057}">
      <dgm:prSet/>
      <dgm:spPr>
        <a:ln>
          <a:solidFill>
            <a:schemeClr val="tx1"/>
          </a:solidFill>
        </a:ln>
      </dgm:spPr>
      <dgm:t>
        <a:bodyPr/>
        <a:lstStyle/>
        <a:p>
          <a:r>
            <a:rPr lang="en-US" b="1"/>
            <a:t>Execution</a:t>
          </a:r>
          <a:r>
            <a:rPr lang="en-US"/>
            <a:t>: Used DefaultPredictor and Visualizer for generating and visualizing predictions.</a:t>
          </a:r>
        </a:p>
      </dgm:t>
    </dgm:pt>
    <dgm:pt modelId="{33D8E5CA-480E-4D31-8590-B746454458F5}" type="parTrans" cxnId="{339FEED4-E388-4747-80B0-206492335737}">
      <dgm:prSet/>
      <dgm:spPr/>
      <dgm:t>
        <a:bodyPr/>
        <a:lstStyle/>
        <a:p>
          <a:endParaRPr lang="en-US"/>
        </a:p>
      </dgm:t>
    </dgm:pt>
    <dgm:pt modelId="{C14F5553-7B00-4FD0-A7C9-F61C4216905B}" type="sibTrans" cxnId="{339FEED4-E388-4747-80B0-206492335737}">
      <dgm:prSet/>
      <dgm:spPr/>
      <dgm:t>
        <a:bodyPr/>
        <a:lstStyle/>
        <a:p>
          <a:endParaRPr lang="en-US"/>
        </a:p>
      </dgm:t>
    </dgm:pt>
    <dgm:pt modelId="{5BB0371B-CE83-4FB3-A9AC-ABFCD70648D7}">
      <dgm:prSet/>
      <dgm:spPr>
        <a:ln>
          <a:solidFill>
            <a:schemeClr val="tx1"/>
          </a:solidFill>
        </a:ln>
      </dgm:spPr>
      <dgm:t>
        <a:bodyPr/>
        <a:lstStyle/>
        <a:p>
          <a:r>
            <a:rPr lang="en-US" b="1"/>
            <a:t>Accuracy Enhancement</a:t>
          </a:r>
          <a:r>
            <a:rPr lang="en-US"/>
            <a:t>: Applied Non-Maximum Suppression (NMS) to minimize redundant detections and improve localization precision.</a:t>
          </a:r>
        </a:p>
      </dgm:t>
    </dgm:pt>
    <dgm:pt modelId="{53CEA469-E31F-4E5A-8A5D-266E382C50A1}" type="parTrans" cxnId="{B1A0BDA9-9418-45D1-BA4B-68C0670E0D7D}">
      <dgm:prSet/>
      <dgm:spPr/>
      <dgm:t>
        <a:bodyPr/>
        <a:lstStyle/>
        <a:p>
          <a:endParaRPr lang="en-US"/>
        </a:p>
      </dgm:t>
    </dgm:pt>
    <dgm:pt modelId="{A751DB4A-322F-4984-82E8-4118E79431E9}" type="sibTrans" cxnId="{B1A0BDA9-9418-45D1-BA4B-68C0670E0D7D}">
      <dgm:prSet/>
      <dgm:spPr/>
      <dgm:t>
        <a:bodyPr/>
        <a:lstStyle/>
        <a:p>
          <a:endParaRPr lang="en-US"/>
        </a:p>
      </dgm:t>
    </dgm:pt>
    <dgm:pt modelId="{D915B7CF-BBCA-4F87-AEDC-80A2FB0F2B1E}" type="pres">
      <dgm:prSet presAssocID="{6B7977BF-EDB1-4897-AF27-5753563139B2}" presName="linear" presStyleCnt="0">
        <dgm:presLayoutVars>
          <dgm:dir/>
          <dgm:animLvl val="lvl"/>
          <dgm:resizeHandles val="exact"/>
        </dgm:presLayoutVars>
      </dgm:prSet>
      <dgm:spPr/>
    </dgm:pt>
    <dgm:pt modelId="{5D47FB67-28D9-449C-ACE6-8997DF642934}" type="pres">
      <dgm:prSet presAssocID="{5B038441-01E3-4971-968C-62BDC4ABDD0B}" presName="parentLin" presStyleCnt="0"/>
      <dgm:spPr/>
    </dgm:pt>
    <dgm:pt modelId="{9504E96D-39C6-4D7B-AECB-D0AE249F6F24}" type="pres">
      <dgm:prSet presAssocID="{5B038441-01E3-4971-968C-62BDC4ABDD0B}" presName="parentLeftMargin" presStyleLbl="node1" presStyleIdx="0" presStyleCnt="3"/>
      <dgm:spPr/>
    </dgm:pt>
    <dgm:pt modelId="{DD3F8781-3C64-42C6-A8A3-402BF9BF741F}" type="pres">
      <dgm:prSet presAssocID="{5B038441-01E3-4971-968C-62BDC4ABDD0B}" presName="parentText" presStyleLbl="node1" presStyleIdx="0" presStyleCnt="3">
        <dgm:presLayoutVars>
          <dgm:chMax val="0"/>
          <dgm:bulletEnabled val="1"/>
        </dgm:presLayoutVars>
      </dgm:prSet>
      <dgm:spPr/>
    </dgm:pt>
    <dgm:pt modelId="{31239BDE-E6F5-4E57-9ED4-4A6E360E88B5}" type="pres">
      <dgm:prSet presAssocID="{5B038441-01E3-4971-968C-62BDC4ABDD0B}" presName="negativeSpace" presStyleCnt="0"/>
      <dgm:spPr/>
    </dgm:pt>
    <dgm:pt modelId="{3E4BB58B-D22D-455F-815B-F7B32DB66D57}" type="pres">
      <dgm:prSet presAssocID="{5B038441-01E3-4971-968C-62BDC4ABDD0B}" presName="childText" presStyleLbl="conFgAcc1" presStyleIdx="0" presStyleCnt="3">
        <dgm:presLayoutVars>
          <dgm:bulletEnabled val="1"/>
        </dgm:presLayoutVars>
      </dgm:prSet>
      <dgm:spPr/>
    </dgm:pt>
    <dgm:pt modelId="{D8C624BF-CA89-4B6F-B0CB-47326AF57107}" type="pres">
      <dgm:prSet presAssocID="{796E2034-59A9-4162-BE4C-CCDF1EF43236}" presName="spaceBetweenRectangles" presStyleCnt="0"/>
      <dgm:spPr/>
    </dgm:pt>
    <dgm:pt modelId="{021FAB3D-30AA-44BE-B33E-5A1965FEDF52}" type="pres">
      <dgm:prSet presAssocID="{13708857-B244-4C1A-A465-1508BCC4D214}" presName="parentLin" presStyleCnt="0"/>
      <dgm:spPr/>
    </dgm:pt>
    <dgm:pt modelId="{C46596B4-24F0-4924-903B-A321FB75945B}" type="pres">
      <dgm:prSet presAssocID="{13708857-B244-4C1A-A465-1508BCC4D214}" presName="parentLeftMargin" presStyleLbl="node1" presStyleIdx="0" presStyleCnt="3"/>
      <dgm:spPr/>
    </dgm:pt>
    <dgm:pt modelId="{8159956A-D60E-45C0-A8A7-8EF4C21F876F}" type="pres">
      <dgm:prSet presAssocID="{13708857-B244-4C1A-A465-1508BCC4D214}" presName="parentText" presStyleLbl="node1" presStyleIdx="1" presStyleCnt="3">
        <dgm:presLayoutVars>
          <dgm:chMax val="0"/>
          <dgm:bulletEnabled val="1"/>
        </dgm:presLayoutVars>
      </dgm:prSet>
      <dgm:spPr/>
    </dgm:pt>
    <dgm:pt modelId="{A6B3E7F6-9F28-4251-9657-6A226691BDCF}" type="pres">
      <dgm:prSet presAssocID="{13708857-B244-4C1A-A465-1508BCC4D214}" presName="negativeSpace" presStyleCnt="0"/>
      <dgm:spPr/>
    </dgm:pt>
    <dgm:pt modelId="{C09560B2-F327-41C3-9DE0-06F70F97CC61}" type="pres">
      <dgm:prSet presAssocID="{13708857-B244-4C1A-A465-1508BCC4D214}" presName="childText" presStyleLbl="conFgAcc1" presStyleIdx="1" presStyleCnt="3">
        <dgm:presLayoutVars>
          <dgm:bulletEnabled val="1"/>
        </dgm:presLayoutVars>
      </dgm:prSet>
      <dgm:spPr/>
    </dgm:pt>
    <dgm:pt modelId="{E5E207BD-55A1-435F-91C0-5D8E3980C8EC}" type="pres">
      <dgm:prSet presAssocID="{66F66DA2-1FF2-4015-B9A5-E043A81DB69E}" presName="spaceBetweenRectangles" presStyleCnt="0"/>
      <dgm:spPr/>
    </dgm:pt>
    <dgm:pt modelId="{D0986702-A13B-4042-8E2B-5C09700E4A64}" type="pres">
      <dgm:prSet presAssocID="{19C39D8B-1030-4FE6-8478-D806EAB4F68E}" presName="parentLin" presStyleCnt="0"/>
      <dgm:spPr/>
    </dgm:pt>
    <dgm:pt modelId="{9B394A52-77F5-42CF-85EE-18475B66CC1F}" type="pres">
      <dgm:prSet presAssocID="{19C39D8B-1030-4FE6-8478-D806EAB4F68E}" presName="parentLeftMargin" presStyleLbl="node1" presStyleIdx="1" presStyleCnt="3"/>
      <dgm:spPr/>
    </dgm:pt>
    <dgm:pt modelId="{660C1C34-0DE6-46EF-B2DB-F5C7F585AE8C}" type="pres">
      <dgm:prSet presAssocID="{19C39D8B-1030-4FE6-8478-D806EAB4F68E}" presName="parentText" presStyleLbl="node1" presStyleIdx="2" presStyleCnt="3">
        <dgm:presLayoutVars>
          <dgm:chMax val="0"/>
          <dgm:bulletEnabled val="1"/>
        </dgm:presLayoutVars>
      </dgm:prSet>
      <dgm:spPr/>
    </dgm:pt>
    <dgm:pt modelId="{278A5F8D-4082-4EBB-B99B-E044363B754F}" type="pres">
      <dgm:prSet presAssocID="{19C39D8B-1030-4FE6-8478-D806EAB4F68E}" presName="negativeSpace" presStyleCnt="0"/>
      <dgm:spPr/>
    </dgm:pt>
    <dgm:pt modelId="{22269515-0935-4154-8C7C-6AD0BCF7B099}" type="pres">
      <dgm:prSet presAssocID="{19C39D8B-1030-4FE6-8478-D806EAB4F68E}" presName="childText" presStyleLbl="conFgAcc1" presStyleIdx="2" presStyleCnt="3">
        <dgm:presLayoutVars>
          <dgm:bulletEnabled val="1"/>
        </dgm:presLayoutVars>
      </dgm:prSet>
      <dgm:spPr/>
    </dgm:pt>
  </dgm:ptLst>
  <dgm:cxnLst>
    <dgm:cxn modelId="{E7D75817-A330-4F7F-A24B-8A9C1DFAB5DF}" type="presOf" srcId="{5B038441-01E3-4971-968C-62BDC4ABDD0B}" destId="{DD3F8781-3C64-42C6-A8A3-402BF9BF741F}" srcOrd="1" destOrd="0" presId="urn:microsoft.com/office/officeart/2005/8/layout/list1"/>
    <dgm:cxn modelId="{80519825-D716-4DA6-B07E-E74B429B0AEC}" srcId="{13708857-B244-4C1A-A465-1508BCC4D214}" destId="{11863784-2442-4F2D-8E67-BADC1D4801D4}" srcOrd="0" destOrd="0" parTransId="{01A762BF-8727-4B43-ABBB-D66026CF470D}" sibTransId="{6BBB111A-9500-4DBE-8FB4-6B5EFA4A764F}"/>
    <dgm:cxn modelId="{F6E6FA35-3D7B-4042-A9EF-9BB954E3C24B}" type="presOf" srcId="{7C41C489-8E88-4055-A9B7-61F60E5BA4EB}" destId="{C09560B2-F327-41C3-9DE0-06F70F97CC61}" srcOrd="0" destOrd="2" presId="urn:microsoft.com/office/officeart/2005/8/layout/list1"/>
    <dgm:cxn modelId="{4271CD40-F00A-405D-BB7D-E5FE18DE6EDA}" type="presOf" srcId="{19C39D8B-1030-4FE6-8478-D806EAB4F68E}" destId="{9B394A52-77F5-42CF-85EE-18475B66CC1F}" srcOrd="0" destOrd="0" presId="urn:microsoft.com/office/officeart/2005/8/layout/list1"/>
    <dgm:cxn modelId="{A966CD45-0B98-4206-B2D3-62EAFD7CC1E1}" type="presOf" srcId="{13708857-B244-4C1A-A465-1508BCC4D214}" destId="{8159956A-D60E-45C0-A8A7-8EF4C21F876F}" srcOrd="1" destOrd="0" presId="urn:microsoft.com/office/officeart/2005/8/layout/list1"/>
    <dgm:cxn modelId="{ABF7996A-31C6-4278-9A9B-60EC5B725A79}" srcId="{5B038441-01E3-4971-968C-62BDC4ABDD0B}" destId="{79744E16-9E12-487D-A8FE-88E25D27510A}" srcOrd="0" destOrd="0" parTransId="{890BE079-9EAE-46C0-B71C-CA6F64A0547F}" sibTransId="{74B535B5-D864-4E21-B3A1-69FF400834C8}"/>
    <dgm:cxn modelId="{FBF2C874-AC16-4F7D-9526-7189B9418BBA}" type="presOf" srcId="{6B7977BF-EDB1-4897-AF27-5753563139B2}" destId="{D915B7CF-BBCA-4F87-AEDC-80A2FB0F2B1E}" srcOrd="0" destOrd="0" presId="urn:microsoft.com/office/officeart/2005/8/layout/list1"/>
    <dgm:cxn modelId="{79B0597F-0116-4008-B51E-0329CEDE1F51}" type="presOf" srcId="{5B038441-01E3-4971-968C-62BDC4ABDD0B}" destId="{9504E96D-39C6-4D7B-AECB-D0AE249F6F24}" srcOrd="0" destOrd="0" presId="urn:microsoft.com/office/officeart/2005/8/layout/list1"/>
    <dgm:cxn modelId="{1F543F90-B909-48FF-B024-DE5B76012886}" type="presOf" srcId="{AE8D25B1-2EF1-4DE9-94C0-521D01517D64}" destId="{C09560B2-F327-41C3-9DE0-06F70F97CC61}" srcOrd="0" destOrd="3" presId="urn:microsoft.com/office/officeart/2005/8/layout/list1"/>
    <dgm:cxn modelId="{8FA2D69A-1DE9-4298-8E2A-A01999B38694}" srcId="{6B7977BF-EDB1-4897-AF27-5753563139B2}" destId="{5B038441-01E3-4971-968C-62BDC4ABDD0B}" srcOrd="0" destOrd="0" parTransId="{D428EE12-7D05-46AC-B8AB-ACCC0B2B6862}" sibTransId="{796E2034-59A9-4162-BE4C-CCDF1EF43236}"/>
    <dgm:cxn modelId="{0210E39A-6093-4381-BE49-D1BFEF161BBB}" srcId="{11863784-2442-4F2D-8E67-BADC1D4801D4}" destId="{53C81E8B-FF59-454E-8AD0-83D28BF2FEA7}" srcOrd="0" destOrd="0" parTransId="{65FB6B6D-2975-420C-9CDD-5ADD53754E2B}" sibTransId="{C1C5A836-EE53-45D0-AB4F-4674BE588139}"/>
    <dgm:cxn modelId="{BAE43CA0-309C-4DDC-9450-48B738778998}" srcId="{6B7977BF-EDB1-4897-AF27-5753563139B2}" destId="{13708857-B244-4C1A-A465-1508BCC4D214}" srcOrd="1" destOrd="0" parTransId="{A8EC52BC-0D7F-462C-9A89-D30590C3DF6C}" sibTransId="{66F66DA2-1FF2-4015-B9A5-E043A81DB69E}"/>
    <dgm:cxn modelId="{DFA221A8-04BC-4F60-B922-4D79FC60AF2F}" type="presOf" srcId="{79744E16-9E12-487D-A8FE-88E25D27510A}" destId="{3E4BB58B-D22D-455F-815B-F7B32DB66D57}" srcOrd="0" destOrd="0" presId="urn:microsoft.com/office/officeart/2005/8/layout/list1"/>
    <dgm:cxn modelId="{B1A0BDA9-9418-45D1-BA4B-68C0670E0D7D}" srcId="{18BD6322-610E-42CD-A984-B0376057BBF0}" destId="{5BB0371B-CE83-4FB3-A9AC-ABFCD70648D7}" srcOrd="1" destOrd="0" parTransId="{53CEA469-E31F-4E5A-8A5D-266E382C50A1}" sibTransId="{A751DB4A-322F-4984-82E8-4118E79431E9}"/>
    <dgm:cxn modelId="{1D97E9AC-F9C4-4439-9845-1A3D7FEED4F0}" type="presOf" srcId="{13708857-B244-4C1A-A465-1508BCC4D214}" destId="{C46596B4-24F0-4924-903B-A321FB75945B}" srcOrd="0" destOrd="0" presId="urn:microsoft.com/office/officeart/2005/8/layout/list1"/>
    <dgm:cxn modelId="{CB5867B6-6C85-4A23-A7D6-F114BD617BBE}" type="presOf" srcId="{C8E53F36-0237-483F-B5F9-570E8B551057}" destId="{22269515-0935-4154-8C7C-6AD0BCF7B099}" srcOrd="0" destOrd="1" presId="urn:microsoft.com/office/officeart/2005/8/layout/list1"/>
    <dgm:cxn modelId="{1F09E0B6-26B4-40B4-88BB-79E8CF3B651C}" type="presOf" srcId="{11863784-2442-4F2D-8E67-BADC1D4801D4}" destId="{C09560B2-F327-41C3-9DE0-06F70F97CC61}" srcOrd="0" destOrd="0" presId="urn:microsoft.com/office/officeart/2005/8/layout/list1"/>
    <dgm:cxn modelId="{206A59BF-B743-46A2-875C-5EB784544482}" type="presOf" srcId="{18BD6322-610E-42CD-A984-B0376057BBF0}" destId="{22269515-0935-4154-8C7C-6AD0BCF7B099}" srcOrd="0" destOrd="0" presId="urn:microsoft.com/office/officeart/2005/8/layout/list1"/>
    <dgm:cxn modelId="{7D613DCE-7246-40C2-A1EB-951E51EDFAED}" srcId="{11863784-2442-4F2D-8E67-BADC1D4801D4}" destId="{7C41C489-8E88-4055-A9B7-61F60E5BA4EB}" srcOrd="1" destOrd="0" parTransId="{4CF3410D-D02D-4FD4-947A-49D9F789C6F9}" sibTransId="{4038ADBF-F714-4285-848F-945826745662}"/>
    <dgm:cxn modelId="{C9FDD1D0-3E3C-424F-A954-9E88EB036D2B}" srcId="{5B038441-01E3-4971-968C-62BDC4ABDD0B}" destId="{A05B84E5-E79E-4E9F-810C-096986C6D238}" srcOrd="1" destOrd="0" parTransId="{35B24357-D3AF-438A-BF39-CFF36D7F6E40}" sibTransId="{A2A71D19-E745-40CE-B5B3-AE12320ECFBC}"/>
    <dgm:cxn modelId="{6BC456D2-AC34-4674-A89E-B5FCFD5706FE}" srcId="{11863784-2442-4F2D-8E67-BADC1D4801D4}" destId="{AE8D25B1-2EF1-4DE9-94C0-521D01517D64}" srcOrd="2" destOrd="0" parTransId="{FCF5DF8D-3D3D-46A8-829B-4AE409ADAE04}" sibTransId="{D6DF2DBF-4243-4BFC-B517-75931C2C3911}"/>
    <dgm:cxn modelId="{AA22E0D2-8018-46AD-96A4-8DD5F45222F1}" type="presOf" srcId="{19C39D8B-1030-4FE6-8478-D806EAB4F68E}" destId="{660C1C34-0DE6-46EF-B2DB-F5C7F585AE8C}" srcOrd="1" destOrd="0" presId="urn:microsoft.com/office/officeart/2005/8/layout/list1"/>
    <dgm:cxn modelId="{237550D3-AC92-45D7-9416-8A4E56F7C708}" type="presOf" srcId="{A05B84E5-E79E-4E9F-810C-096986C6D238}" destId="{3E4BB58B-D22D-455F-815B-F7B32DB66D57}" srcOrd="0" destOrd="1" presId="urn:microsoft.com/office/officeart/2005/8/layout/list1"/>
    <dgm:cxn modelId="{339FEED4-E388-4747-80B0-206492335737}" srcId="{18BD6322-610E-42CD-A984-B0376057BBF0}" destId="{C8E53F36-0237-483F-B5F9-570E8B551057}" srcOrd="0" destOrd="0" parTransId="{33D8E5CA-480E-4D31-8590-B746454458F5}" sibTransId="{C14F5553-7B00-4FD0-A7C9-F61C4216905B}"/>
    <dgm:cxn modelId="{572D48D5-52E9-4494-9706-3C91B6053800}" type="presOf" srcId="{5BB0371B-CE83-4FB3-A9AC-ABFCD70648D7}" destId="{22269515-0935-4154-8C7C-6AD0BCF7B099}" srcOrd="0" destOrd="2" presId="urn:microsoft.com/office/officeart/2005/8/layout/list1"/>
    <dgm:cxn modelId="{08800FDD-F0DF-4E64-94F8-E5992304E055}" srcId="{19C39D8B-1030-4FE6-8478-D806EAB4F68E}" destId="{18BD6322-610E-42CD-A984-B0376057BBF0}" srcOrd="0" destOrd="0" parTransId="{F6E768B3-4136-420E-8C5D-18AF7DCF67AE}" sibTransId="{4646491D-5957-4826-9DE6-2C6CAC494F55}"/>
    <dgm:cxn modelId="{6FAC4AF3-CFA4-4A15-B60D-0436F4B3E257}" type="presOf" srcId="{53C81E8B-FF59-454E-8AD0-83D28BF2FEA7}" destId="{C09560B2-F327-41C3-9DE0-06F70F97CC61}" srcOrd="0" destOrd="1" presId="urn:microsoft.com/office/officeart/2005/8/layout/list1"/>
    <dgm:cxn modelId="{D750A6FF-BD0D-4FAD-BCA4-2D0D0EBC8974}" srcId="{6B7977BF-EDB1-4897-AF27-5753563139B2}" destId="{19C39D8B-1030-4FE6-8478-D806EAB4F68E}" srcOrd="2" destOrd="0" parTransId="{20B167A3-BF42-4FBA-B68D-F585E86E2828}" sibTransId="{3970235D-9268-490B-88F9-DE7AB4A99446}"/>
    <dgm:cxn modelId="{843468DC-C66A-4A3D-94E8-CAF422DEA8D4}" type="presParOf" srcId="{D915B7CF-BBCA-4F87-AEDC-80A2FB0F2B1E}" destId="{5D47FB67-28D9-449C-ACE6-8997DF642934}" srcOrd="0" destOrd="0" presId="urn:microsoft.com/office/officeart/2005/8/layout/list1"/>
    <dgm:cxn modelId="{3709689D-0724-4C99-A67B-E5A553E25201}" type="presParOf" srcId="{5D47FB67-28D9-449C-ACE6-8997DF642934}" destId="{9504E96D-39C6-4D7B-AECB-D0AE249F6F24}" srcOrd="0" destOrd="0" presId="urn:microsoft.com/office/officeart/2005/8/layout/list1"/>
    <dgm:cxn modelId="{957772ED-F8F9-4FF8-9C06-1046D07169CE}" type="presParOf" srcId="{5D47FB67-28D9-449C-ACE6-8997DF642934}" destId="{DD3F8781-3C64-42C6-A8A3-402BF9BF741F}" srcOrd="1" destOrd="0" presId="urn:microsoft.com/office/officeart/2005/8/layout/list1"/>
    <dgm:cxn modelId="{E1C2786B-B1ED-47C0-B773-7702FF175DF9}" type="presParOf" srcId="{D915B7CF-BBCA-4F87-AEDC-80A2FB0F2B1E}" destId="{31239BDE-E6F5-4E57-9ED4-4A6E360E88B5}" srcOrd="1" destOrd="0" presId="urn:microsoft.com/office/officeart/2005/8/layout/list1"/>
    <dgm:cxn modelId="{7C85F27E-EC0C-4FAC-B0C3-6A9F5E403E3A}" type="presParOf" srcId="{D915B7CF-BBCA-4F87-AEDC-80A2FB0F2B1E}" destId="{3E4BB58B-D22D-455F-815B-F7B32DB66D57}" srcOrd="2" destOrd="0" presId="urn:microsoft.com/office/officeart/2005/8/layout/list1"/>
    <dgm:cxn modelId="{2EB54118-EEF8-47B9-9355-91D73FB91DD7}" type="presParOf" srcId="{D915B7CF-BBCA-4F87-AEDC-80A2FB0F2B1E}" destId="{D8C624BF-CA89-4B6F-B0CB-47326AF57107}" srcOrd="3" destOrd="0" presId="urn:microsoft.com/office/officeart/2005/8/layout/list1"/>
    <dgm:cxn modelId="{C21E52E4-F0A0-462E-A378-13D54CEF4693}" type="presParOf" srcId="{D915B7CF-BBCA-4F87-AEDC-80A2FB0F2B1E}" destId="{021FAB3D-30AA-44BE-B33E-5A1965FEDF52}" srcOrd="4" destOrd="0" presId="urn:microsoft.com/office/officeart/2005/8/layout/list1"/>
    <dgm:cxn modelId="{C6696CE5-FF4F-46E8-95D1-025142512300}" type="presParOf" srcId="{021FAB3D-30AA-44BE-B33E-5A1965FEDF52}" destId="{C46596B4-24F0-4924-903B-A321FB75945B}" srcOrd="0" destOrd="0" presId="urn:microsoft.com/office/officeart/2005/8/layout/list1"/>
    <dgm:cxn modelId="{F518948B-65E6-4DB3-BBEE-D13E5C8C1A2A}" type="presParOf" srcId="{021FAB3D-30AA-44BE-B33E-5A1965FEDF52}" destId="{8159956A-D60E-45C0-A8A7-8EF4C21F876F}" srcOrd="1" destOrd="0" presId="urn:microsoft.com/office/officeart/2005/8/layout/list1"/>
    <dgm:cxn modelId="{59B97CDE-88C2-4CE3-AEE3-5569B778EEBD}" type="presParOf" srcId="{D915B7CF-BBCA-4F87-AEDC-80A2FB0F2B1E}" destId="{A6B3E7F6-9F28-4251-9657-6A226691BDCF}" srcOrd="5" destOrd="0" presId="urn:microsoft.com/office/officeart/2005/8/layout/list1"/>
    <dgm:cxn modelId="{B3CA7693-BC7A-4AAB-8D60-875E08A745C6}" type="presParOf" srcId="{D915B7CF-BBCA-4F87-AEDC-80A2FB0F2B1E}" destId="{C09560B2-F327-41C3-9DE0-06F70F97CC61}" srcOrd="6" destOrd="0" presId="urn:microsoft.com/office/officeart/2005/8/layout/list1"/>
    <dgm:cxn modelId="{3C7188CC-F3E9-4436-9419-E1A6253FBE62}" type="presParOf" srcId="{D915B7CF-BBCA-4F87-AEDC-80A2FB0F2B1E}" destId="{E5E207BD-55A1-435F-91C0-5D8E3980C8EC}" srcOrd="7" destOrd="0" presId="urn:microsoft.com/office/officeart/2005/8/layout/list1"/>
    <dgm:cxn modelId="{7746A242-24F4-415C-9CDB-5F360D85DC2D}" type="presParOf" srcId="{D915B7CF-BBCA-4F87-AEDC-80A2FB0F2B1E}" destId="{D0986702-A13B-4042-8E2B-5C09700E4A64}" srcOrd="8" destOrd="0" presId="urn:microsoft.com/office/officeart/2005/8/layout/list1"/>
    <dgm:cxn modelId="{9AD7E48E-56EB-42B5-A028-B2B7A2A03380}" type="presParOf" srcId="{D0986702-A13B-4042-8E2B-5C09700E4A64}" destId="{9B394A52-77F5-42CF-85EE-18475B66CC1F}" srcOrd="0" destOrd="0" presId="urn:microsoft.com/office/officeart/2005/8/layout/list1"/>
    <dgm:cxn modelId="{C3E04E27-1E37-455C-A734-3E7A432A673A}" type="presParOf" srcId="{D0986702-A13B-4042-8E2B-5C09700E4A64}" destId="{660C1C34-0DE6-46EF-B2DB-F5C7F585AE8C}" srcOrd="1" destOrd="0" presId="urn:microsoft.com/office/officeart/2005/8/layout/list1"/>
    <dgm:cxn modelId="{38F2B159-4473-4CBC-B2A6-9EBAE715D30A}" type="presParOf" srcId="{D915B7CF-BBCA-4F87-AEDC-80A2FB0F2B1E}" destId="{278A5F8D-4082-4EBB-B99B-E044363B754F}" srcOrd="9" destOrd="0" presId="urn:microsoft.com/office/officeart/2005/8/layout/list1"/>
    <dgm:cxn modelId="{C3FA778D-5A00-4355-8574-2CB6A690EF76}" type="presParOf" srcId="{D915B7CF-BBCA-4F87-AEDC-80A2FB0F2B1E}" destId="{22269515-0935-4154-8C7C-6AD0BCF7B099}"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4EB2D4-54F6-4A13-B80B-25CADBCE9880}" type="doc">
      <dgm:prSet loTypeId="urn:microsoft.com/office/officeart/2018/2/layout/IconCircleList" loCatId="icon" qsTypeId="urn:microsoft.com/office/officeart/2005/8/quickstyle/3d1" qsCatId="3D" csTypeId="urn:microsoft.com/office/officeart/2005/8/colors/accent1_2" csCatId="accent1" phldr="1"/>
      <dgm:spPr/>
      <dgm:t>
        <a:bodyPr/>
        <a:lstStyle/>
        <a:p>
          <a:endParaRPr lang="en-IN"/>
        </a:p>
      </dgm:t>
    </dgm:pt>
    <dgm:pt modelId="{AEB4D71E-E70C-41EA-AA2E-DB75B1288532}">
      <dgm:prSet custT="1"/>
      <dgm:spPr>
        <a:solidFill>
          <a:srgbClr val="1268B3"/>
        </a:solidFill>
      </dgm:spPr>
      <dgm:t>
        <a:bodyPr/>
        <a:lstStyle/>
        <a:p>
          <a:pPr algn="ctr">
            <a:lnSpc>
              <a:spcPct val="100000"/>
            </a:lnSpc>
          </a:pPr>
          <a:r>
            <a:rPr lang="en-IN" sz="1400" b="1" dirty="0"/>
            <a:t>2. Precision Detection</a:t>
          </a:r>
          <a:r>
            <a:rPr lang="en-IN" sz="1400" dirty="0"/>
            <a:t>: </a:t>
          </a:r>
        </a:p>
        <a:p>
          <a:pPr algn="ctr">
            <a:lnSpc>
              <a:spcPct val="100000"/>
            </a:lnSpc>
          </a:pPr>
          <a:r>
            <a:rPr lang="en-IN" sz="1400" dirty="0"/>
            <a:t>Utilizing Detectron2’s powerful Mask R-CNN architecture, configured with optimal hyperparameters from the model zoo, ensures superior defect detection accuracy.</a:t>
          </a:r>
        </a:p>
      </dgm:t>
    </dgm:pt>
    <dgm:pt modelId="{BBA89469-0655-470F-8CC0-A9A143958267}" type="parTrans" cxnId="{302BD4C2-322F-4295-97FA-CC3E6D893FAF}">
      <dgm:prSet/>
      <dgm:spPr/>
      <dgm:t>
        <a:bodyPr/>
        <a:lstStyle/>
        <a:p>
          <a:endParaRPr lang="en-IN" sz="2000"/>
        </a:p>
      </dgm:t>
    </dgm:pt>
    <dgm:pt modelId="{3EEA7398-ACB5-4C45-A1D3-6704AD838C7E}" type="sibTrans" cxnId="{302BD4C2-322F-4295-97FA-CC3E6D893FAF}">
      <dgm:prSet custT="1"/>
      <dgm:spPr>
        <a:solidFill>
          <a:srgbClr val="00204F">
            <a:alpha val="90000"/>
          </a:srgbClr>
        </a:solidFill>
      </dgm:spPr>
      <dgm:t>
        <a:bodyPr/>
        <a:lstStyle/>
        <a:p>
          <a:pPr>
            <a:lnSpc>
              <a:spcPct val="100000"/>
            </a:lnSpc>
          </a:pPr>
          <a:endParaRPr lang="en-IN" sz="1600"/>
        </a:p>
      </dgm:t>
    </dgm:pt>
    <dgm:pt modelId="{B587476F-6BA3-4E84-BE9F-C2EB84402CEB}">
      <dgm:prSet custT="1"/>
      <dgm:spPr>
        <a:solidFill>
          <a:srgbClr val="1268B3"/>
        </a:solidFill>
      </dgm:spPr>
      <dgm:t>
        <a:bodyPr/>
        <a:lstStyle/>
        <a:p>
          <a:pPr algn="ctr">
            <a:lnSpc>
              <a:spcPct val="100000"/>
            </a:lnSpc>
          </a:pPr>
          <a:r>
            <a:rPr lang="en-IN" sz="1400" b="1" dirty="0"/>
            <a:t>3. Advanced Training Setups</a:t>
          </a:r>
          <a:r>
            <a:rPr lang="en-IN" sz="1400" dirty="0"/>
            <a:t>:</a:t>
          </a:r>
        </a:p>
        <a:p>
          <a:pPr algn="ctr">
            <a:lnSpc>
              <a:spcPct val="100000"/>
            </a:lnSpc>
          </a:pPr>
          <a:r>
            <a:rPr lang="en-IN" sz="1400" dirty="0"/>
            <a:t> Our system incorporates custom hooks for real-time monitoring and iterative refinement, enhancing model performance dynamically.</a:t>
          </a:r>
        </a:p>
      </dgm:t>
    </dgm:pt>
    <dgm:pt modelId="{91499064-E8D4-423C-A256-F7C22CB2EDD0}" type="parTrans" cxnId="{274ADEA2-90F8-426B-B0BC-66B9B5CFEBED}">
      <dgm:prSet/>
      <dgm:spPr/>
      <dgm:t>
        <a:bodyPr/>
        <a:lstStyle/>
        <a:p>
          <a:endParaRPr lang="en-IN" sz="2000"/>
        </a:p>
      </dgm:t>
    </dgm:pt>
    <dgm:pt modelId="{522F2876-4829-4050-AB3E-8041C30776FD}" type="sibTrans" cxnId="{274ADEA2-90F8-426B-B0BC-66B9B5CFEBED}">
      <dgm:prSet custT="1"/>
      <dgm:spPr>
        <a:solidFill>
          <a:srgbClr val="00204F">
            <a:alpha val="90000"/>
          </a:srgbClr>
        </a:solidFill>
      </dgm:spPr>
      <dgm:t>
        <a:bodyPr/>
        <a:lstStyle/>
        <a:p>
          <a:pPr>
            <a:lnSpc>
              <a:spcPct val="100000"/>
            </a:lnSpc>
          </a:pPr>
          <a:endParaRPr lang="en-IN" sz="1600"/>
        </a:p>
      </dgm:t>
    </dgm:pt>
    <dgm:pt modelId="{165CB243-EF83-46B6-B943-5CF7D3261D72}">
      <dgm:prSet custT="1"/>
      <dgm:spPr>
        <a:solidFill>
          <a:srgbClr val="1268B3"/>
        </a:solidFill>
      </dgm:spPr>
      <dgm:t>
        <a:bodyPr/>
        <a:lstStyle/>
        <a:p>
          <a:pPr algn="ctr">
            <a:lnSpc>
              <a:spcPct val="100000"/>
            </a:lnSpc>
          </a:pPr>
          <a:r>
            <a:rPr lang="en-IN" sz="1400" b="1" dirty="0"/>
            <a:t>4. Refined Predictive Power</a:t>
          </a:r>
          <a:r>
            <a:rPr lang="en-IN" sz="1400" dirty="0"/>
            <a:t>: </a:t>
          </a:r>
        </a:p>
        <a:p>
          <a:pPr algn="ctr">
            <a:lnSpc>
              <a:spcPct val="100000"/>
            </a:lnSpc>
          </a:pPr>
          <a:r>
            <a:rPr lang="en-IN" sz="1400" dirty="0"/>
            <a:t>Post-training, we employ advanced Non-Maximum Suppression (NMS) techniques to deliver precise, actionable insights with minimal redundancy.</a:t>
          </a:r>
        </a:p>
      </dgm:t>
    </dgm:pt>
    <dgm:pt modelId="{8331A6A9-AE2B-4564-BE9E-B79783A814E7}" type="parTrans" cxnId="{788FFD48-1C6E-4472-9C09-CFF540950891}">
      <dgm:prSet/>
      <dgm:spPr/>
      <dgm:t>
        <a:bodyPr/>
        <a:lstStyle/>
        <a:p>
          <a:endParaRPr lang="en-IN" sz="2000"/>
        </a:p>
      </dgm:t>
    </dgm:pt>
    <dgm:pt modelId="{4E56DAD7-9EB9-4463-AAAA-D4377B168AA0}" type="sibTrans" cxnId="{788FFD48-1C6E-4472-9C09-CFF540950891}">
      <dgm:prSet custT="1"/>
      <dgm:spPr>
        <a:solidFill>
          <a:srgbClr val="00204F">
            <a:alpha val="90000"/>
          </a:srgbClr>
        </a:solidFill>
      </dgm:spPr>
      <dgm:t>
        <a:bodyPr/>
        <a:lstStyle/>
        <a:p>
          <a:pPr>
            <a:lnSpc>
              <a:spcPct val="100000"/>
            </a:lnSpc>
          </a:pPr>
          <a:endParaRPr lang="en-IN" sz="1600"/>
        </a:p>
      </dgm:t>
    </dgm:pt>
    <dgm:pt modelId="{1AB95C7A-D76A-4E1E-9DC0-A2A2F6847FF5}">
      <dgm:prSet custT="1"/>
      <dgm:spPr>
        <a:solidFill>
          <a:srgbClr val="1268B3"/>
        </a:solidFill>
      </dgm:spPr>
      <dgm:t>
        <a:bodyPr/>
        <a:lstStyle/>
        <a:p>
          <a:pPr algn="ctr">
            <a:lnSpc>
              <a:spcPct val="100000"/>
            </a:lnSpc>
          </a:pPr>
          <a:r>
            <a:rPr lang="en-IN" sz="1400" b="1" dirty="0"/>
            <a:t>5. Seamless Integration</a:t>
          </a:r>
          <a:r>
            <a:rPr lang="en-IN" sz="1400" dirty="0"/>
            <a:t>:</a:t>
          </a:r>
        </a:p>
        <a:p>
          <a:pPr algn="ctr">
            <a:lnSpc>
              <a:spcPct val="100000"/>
            </a:lnSpc>
          </a:pPr>
          <a:r>
            <a:rPr lang="en-IN" sz="1400" dirty="0"/>
            <a:t> Designed to manage large volumes of automotive images efficiently, our system minimizes defect rates, reduces rework, and upholds exceptional quality standards.</a:t>
          </a:r>
        </a:p>
      </dgm:t>
    </dgm:pt>
    <dgm:pt modelId="{DFA7EE15-21EB-4E3E-AE0F-B8C9B4F5B12A}" type="parTrans" cxnId="{71B52F1F-8823-4EFA-B19D-2D8AB0A6B21C}">
      <dgm:prSet/>
      <dgm:spPr/>
      <dgm:t>
        <a:bodyPr/>
        <a:lstStyle/>
        <a:p>
          <a:endParaRPr lang="en-IN" sz="2000"/>
        </a:p>
      </dgm:t>
    </dgm:pt>
    <dgm:pt modelId="{6EE05103-4625-43C1-ABCA-EF6E3E2FE105}" type="sibTrans" cxnId="{71B52F1F-8823-4EFA-B19D-2D8AB0A6B21C}">
      <dgm:prSet/>
      <dgm:spPr/>
      <dgm:t>
        <a:bodyPr/>
        <a:lstStyle/>
        <a:p>
          <a:endParaRPr lang="en-IN" sz="2000"/>
        </a:p>
      </dgm:t>
    </dgm:pt>
    <dgm:pt modelId="{098561FD-75FF-419B-B015-19FC4DA32B8A}">
      <dgm:prSet custT="1"/>
      <dgm:spPr>
        <a:solidFill>
          <a:srgbClr val="1268B3"/>
        </a:solidFill>
      </dgm:spPr>
      <dgm:t>
        <a:bodyPr/>
        <a:lstStyle/>
        <a:p>
          <a:pPr algn="ctr">
            <a:lnSpc>
              <a:spcPct val="100000"/>
            </a:lnSpc>
          </a:pPr>
          <a:r>
            <a:rPr lang="en-IN" sz="1400" b="1" dirty="0"/>
            <a:t>1. Robust Data Preparation</a:t>
          </a:r>
          <a:r>
            <a:rPr lang="en-IN" sz="1400" dirty="0"/>
            <a:t>: </a:t>
          </a:r>
        </a:p>
        <a:p>
          <a:pPr algn="ctr">
            <a:lnSpc>
              <a:spcPct val="100000"/>
            </a:lnSpc>
          </a:pPr>
          <a:r>
            <a:rPr lang="en-IN" sz="1400" dirty="0"/>
            <a:t>We start by transforming datasets into the COCO format, optimizing integration for high-performance training.</a:t>
          </a:r>
        </a:p>
      </dgm:t>
    </dgm:pt>
    <dgm:pt modelId="{45796302-0776-4F6C-A2C1-A98FE567AE90}" type="sibTrans" cxnId="{98E3D208-605F-44F7-9B5A-A2A940640F89}">
      <dgm:prSet custT="1"/>
      <dgm:spPr>
        <a:solidFill>
          <a:srgbClr val="00204F">
            <a:alpha val="90000"/>
          </a:srgbClr>
        </a:solidFill>
      </dgm:spPr>
      <dgm:t>
        <a:bodyPr/>
        <a:lstStyle/>
        <a:p>
          <a:pPr>
            <a:lnSpc>
              <a:spcPct val="100000"/>
            </a:lnSpc>
          </a:pPr>
          <a:endParaRPr lang="en-IN" sz="1600"/>
        </a:p>
      </dgm:t>
    </dgm:pt>
    <dgm:pt modelId="{E702AFDB-25CA-4B83-B384-91B443A6F47C}" type="parTrans" cxnId="{98E3D208-605F-44F7-9B5A-A2A940640F89}">
      <dgm:prSet/>
      <dgm:spPr/>
      <dgm:t>
        <a:bodyPr/>
        <a:lstStyle/>
        <a:p>
          <a:endParaRPr lang="en-IN" sz="2000"/>
        </a:p>
      </dgm:t>
    </dgm:pt>
    <dgm:pt modelId="{BF14F1F4-2305-49AB-9C85-915E2F0A3985}" type="pres">
      <dgm:prSet presAssocID="{ED4EB2D4-54F6-4A13-B80B-25CADBCE9880}" presName="root" presStyleCnt="0">
        <dgm:presLayoutVars>
          <dgm:dir/>
          <dgm:resizeHandles val="exact"/>
        </dgm:presLayoutVars>
      </dgm:prSet>
      <dgm:spPr/>
    </dgm:pt>
    <dgm:pt modelId="{8A61DFA9-4E7C-450F-A2D1-06238FFA5331}" type="pres">
      <dgm:prSet presAssocID="{ED4EB2D4-54F6-4A13-B80B-25CADBCE9880}" presName="container" presStyleCnt="0">
        <dgm:presLayoutVars>
          <dgm:dir/>
          <dgm:resizeHandles val="exact"/>
        </dgm:presLayoutVars>
      </dgm:prSet>
      <dgm:spPr/>
    </dgm:pt>
    <dgm:pt modelId="{F81658EF-CB2E-48E3-A212-314C6F0E21CE}" type="pres">
      <dgm:prSet presAssocID="{098561FD-75FF-419B-B015-19FC4DA32B8A}" presName="compNode" presStyleCnt="0"/>
      <dgm:spPr/>
    </dgm:pt>
    <dgm:pt modelId="{0887D2D6-DE42-4603-B36E-579344281105}" type="pres">
      <dgm:prSet presAssocID="{098561FD-75FF-419B-B015-19FC4DA32B8A}" presName="iconBgRect" presStyleLbl="bgShp" presStyleIdx="0" presStyleCnt="5"/>
      <dgm:spPr>
        <a:solidFill>
          <a:srgbClr val="12C6B3"/>
        </a:solidFill>
      </dgm:spPr>
    </dgm:pt>
    <dgm:pt modelId="{DDD2FAC3-51AA-4AC0-AC6A-D55988C38048}" type="pres">
      <dgm:prSet presAssocID="{098561FD-75FF-419B-B015-19FC4DA32B8A}"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Filter"/>
        </a:ext>
      </dgm:extLst>
    </dgm:pt>
    <dgm:pt modelId="{4DF75BF1-D316-4725-8C24-A2618F35E7B2}" type="pres">
      <dgm:prSet presAssocID="{098561FD-75FF-419B-B015-19FC4DA32B8A}" presName="spaceRect" presStyleCnt="0"/>
      <dgm:spPr/>
    </dgm:pt>
    <dgm:pt modelId="{2510E887-CC03-4660-9DF0-0D0BBED2816D}" type="pres">
      <dgm:prSet presAssocID="{098561FD-75FF-419B-B015-19FC4DA32B8A}" presName="textRect" presStyleLbl="revTx" presStyleIdx="0" presStyleCnt="5" custScaleX="132834" custScaleY="126837" custLinFactNeighborX="11284">
        <dgm:presLayoutVars>
          <dgm:chMax val="1"/>
          <dgm:chPref val="1"/>
        </dgm:presLayoutVars>
      </dgm:prSet>
      <dgm:spPr/>
    </dgm:pt>
    <dgm:pt modelId="{CF174ECF-498E-4F09-801B-685B60DFC281}" type="pres">
      <dgm:prSet presAssocID="{45796302-0776-4F6C-A2C1-A98FE567AE90}" presName="sibTrans" presStyleLbl="sibTrans2D1" presStyleIdx="0" presStyleCnt="0"/>
      <dgm:spPr/>
    </dgm:pt>
    <dgm:pt modelId="{EF7E538B-F7A0-4A00-A86D-E85518ECA1A5}" type="pres">
      <dgm:prSet presAssocID="{AEB4D71E-E70C-41EA-AA2E-DB75B1288532}" presName="compNode" presStyleCnt="0"/>
      <dgm:spPr/>
    </dgm:pt>
    <dgm:pt modelId="{6DA7D617-2423-4A93-89D5-CA8B53EB8158}" type="pres">
      <dgm:prSet presAssocID="{AEB4D71E-E70C-41EA-AA2E-DB75B1288532}" presName="iconBgRect" presStyleLbl="bgShp" presStyleIdx="1" presStyleCnt="5" custLinFactNeighborX="-10882" custLinFactNeighborY="-4025"/>
      <dgm:spPr>
        <a:solidFill>
          <a:srgbClr val="12C6B3"/>
        </a:solidFill>
      </dgm:spPr>
    </dgm:pt>
    <dgm:pt modelId="{1CB7E353-ACBE-41C4-8A15-25DB86C4B725}" type="pres">
      <dgm:prSet presAssocID="{AEB4D71E-E70C-41EA-AA2E-DB75B1288532}" presName="iconRect" presStyleLbl="node1" presStyleIdx="1" presStyleCnt="5" custLinFactNeighborX="-18761" custLinFactNeighborY="-6939"/>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Flowchart"/>
        </a:ext>
      </dgm:extLst>
    </dgm:pt>
    <dgm:pt modelId="{E8ADB9D1-2D43-4A37-9FB3-18A17C2B9C49}" type="pres">
      <dgm:prSet presAssocID="{AEB4D71E-E70C-41EA-AA2E-DB75B1288532}" presName="spaceRect" presStyleCnt="0"/>
      <dgm:spPr/>
    </dgm:pt>
    <dgm:pt modelId="{6F9B1ADE-6F8F-41F4-832A-5A0963FC9B89}" type="pres">
      <dgm:prSet presAssocID="{AEB4D71E-E70C-41EA-AA2E-DB75B1288532}" presName="textRect" presStyleLbl="revTx" presStyleIdx="1" presStyleCnt="5" custScaleX="143654" custScaleY="143654" custLinFactNeighborX="11918">
        <dgm:presLayoutVars>
          <dgm:chMax val="1"/>
          <dgm:chPref val="1"/>
        </dgm:presLayoutVars>
      </dgm:prSet>
      <dgm:spPr/>
    </dgm:pt>
    <dgm:pt modelId="{3874516B-4AE1-48A9-88BF-B0731CBC43C2}" type="pres">
      <dgm:prSet presAssocID="{3EEA7398-ACB5-4C45-A1D3-6704AD838C7E}" presName="sibTrans" presStyleLbl="sibTrans2D1" presStyleIdx="0" presStyleCnt="0"/>
      <dgm:spPr/>
    </dgm:pt>
    <dgm:pt modelId="{2DFD776C-6A52-4A7D-9A38-001003AC2540}" type="pres">
      <dgm:prSet presAssocID="{B587476F-6BA3-4E84-BE9F-C2EB84402CEB}" presName="compNode" presStyleCnt="0"/>
      <dgm:spPr/>
    </dgm:pt>
    <dgm:pt modelId="{D6469BD0-59E1-498A-875B-C580EC098BC8}" type="pres">
      <dgm:prSet presAssocID="{B587476F-6BA3-4E84-BE9F-C2EB84402CEB}" presName="iconBgRect" presStyleLbl="bgShp" presStyleIdx="2" presStyleCnt="5" custLinFactNeighborX="-8518"/>
      <dgm:spPr>
        <a:solidFill>
          <a:srgbClr val="12C6B3"/>
        </a:solidFill>
      </dgm:spPr>
    </dgm:pt>
    <dgm:pt modelId="{CD148B76-9C6F-4709-B964-2BE298616EE6}" type="pres">
      <dgm:prSet presAssocID="{B587476F-6BA3-4E84-BE9F-C2EB84402CEB}" presName="iconRect" presStyleLbl="node1" presStyleIdx="2" presStyleCnt="5" custLinFactNeighborX="-1468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Gears"/>
        </a:ext>
      </dgm:extLst>
    </dgm:pt>
    <dgm:pt modelId="{60614796-D486-4777-AF7A-D6432B349DD8}" type="pres">
      <dgm:prSet presAssocID="{B587476F-6BA3-4E84-BE9F-C2EB84402CEB}" presName="spaceRect" presStyleCnt="0"/>
      <dgm:spPr/>
    </dgm:pt>
    <dgm:pt modelId="{3B2596BD-ADBB-444C-8CFF-0C000A938A29}" type="pres">
      <dgm:prSet presAssocID="{B587476F-6BA3-4E84-BE9F-C2EB84402CEB}" presName="textRect" presStyleLbl="revTx" presStyleIdx="2" presStyleCnt="5" custScaleX="125230" custScaleY="139138" custLinFactNeighborX="1842">
        <dgm:presLayoutVars>
          <dgm:chMax val="1"/>
          <dgm:chPref val="1"/>
        </dgm:presLayoutVars>
      </dgm:prSet>
      <dgm:spPr/>
    </dgm:pt>
    <dgm:pt modelId="{424C3624-7F17-4EEC-B7A5-AF73472BDE0C}" type="pres">
      <dgm:prSet presAssocID="{522F2876-4829-4050-AB3E-8041C30776FD}" presName="sibTrans" presStyleLbl="sibTrans2D1" presStyleIdx="0" presStyleCnt="0"/>
      <dgm:spPr/>
    </dgm:pt>
    <dgm:pt modelId="{1D8D443D-BAB4-40D2-85C7-B59E9ADE0B6D}" type="pres">
      <dgm:prSet presAssocID="{165CB243-EF83-46B6-B943-5CF7D3261D72}" presName="compNode" presStyleCnt="0"/>
      <dgm:spPr/>
    </dgm:pt>
    <dgm:pt modelId="{EC3DBE62-EF93-41A3-B01E-8DD931D70883}" type="pres">
      <dgm:prSet presAssocID="{165CB243-EF83-46B6-B943-5CF7D3261D72}" presName="iconBgRect" presStyleLbl="bgShp" presStyleIdx="3" presStyleCnt="5" custLinFactX="83208" custLinFactNeighborX="100000"/>
      <dgm:spPr>
        <a:solidFill>
          <a:srgbClr val="12C6B3"/>
        </a:solidFill>
      </dgm:spPr>
    </dgm:pt>
    <dgm:pt modelId="{F348D3F9-EE66-4C07-B661-7EAE1144CE0D}" type="pres">
      <dgm:prSet presAssocID="{165CB243-EF83-46B6-B943-5CF7D3261D72}" presName="iconRect" presStyleLbl="node1" presStyleIdx="3" presStyleCnt="5" custLinFactX="115875" custLinFactNeighborX="200000"/>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Atom"/>
        </a:ext>
      </dgm:extLst>
    </dgm:pt>
    <dgm:pt modelId="{7067ACE0-0D61-45B1-AFF7-F0734FF6580C}" type="pres">
      <dgm:prSet presAssocID="{165CB243-EF83-46B6-B943-5CF7D3261D72}" presName="spaceRect" presStyleCnt="0"/>
      <dgm:spPr/>
    </dgm:pt>
    <dgm:pt modelId="{2A8BFE76-66F7-4C0B-8F49-E9E5D6670F72}" type="pres">
      <dgm:prSet presAssocID="{165CB243-EF83-46B6-B943-5CF7D3261D72}" presName="textRect" presStyleLbl="revTx" presStyleIdx="3" presStyleCnt="5" custScaleX="143357" custScaleY="143357" custLinFactNeighborX="92086">
        <dgm:presLayoutVars>
          <dgm:chMax val="1"/>
          <dgm:chPref val="1"/>
        </dgm:presLayoutVars>
      </dgm:prSet>
      <dgm:spPr/>
    </dgm:pt>
    <dgm:pt modelId="{A610B39B-C7BD-47E2-8D01-5ABD55B2EDDF}" type="pres">
      <dgm:prSet presAssocID="{4E56DAD7-9EB9-4463-AAAA-D4377B168AA0}" presName="sibTrans" presStyleLbl="sibTrans2D1" presStyleIdx="0" presStyleCnt="0"/>
      <dgm:spPr/>
    </dgm:pt>
    <dgm:pt modelId="{2BD532C1-58CE-4998-A42D-E5147B7CBCCA}" type="pres">
      <dgm:prSet presAssocID="{1AB95C7A-D76A-4E1E-9DC0-A2A2F6847FF5}" presName="compNode" presStyleCnt="0"/>
      <dgm:spPr/>
    </dgm:pt>
    <dgm:pt modelId="{D5E9A056-61B3-4EFD-AAF6-2E746EC75518}" type="pres">
      <dgm:prSet presAssocID="{1AB95C7A-D76A-4E1E-9DC0-A2A2F6847FF5}" presName="iconBgRect" presStyleLbl="bgShp" presStyleIdx="4" presStyleCnt="5" custLinFactX="100000" custLinFactNeighborX="182924"/>
      <dgm:spPr>
        <a:solidFill>
          <a:srgbClr val="12C6B3"/>
        </a:solidFill>
      </dgm:spPr>
    </dgm:pt>
    <dgm:pt modelId="{552473F0-AEDA-4D33-8689-A4CF82B9B542}" type="pres">
      <dgm:prSet presAssocID="{1AB95C7A-D76A-4E1E-9DC0-A2A2F6847FF5}" presName="iconRect" presStyleLbl="node1" presStyleIdx="4" presStyleCnt="5" custLinFactX="200000" custLinFactNeighborX="287800"/>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Single gear"/>
        </a:ext>
      </dgm:extLst>
    </dgm:pt>
    <dgm:pt modelId="{2A8EB5D4-1D6A-4F87-9771-CAD6966B9252}" type="pres">
      <dgm:prSet presAssocID="{1AB95C7A-D76A-4E1E-9DC0-A2A2F6847FF5}" presName="spaceRect" presStyleCnt="0"/>
      <dgm:spPr/>
    </dgm:pt>
    <dgm:pt modelId="{B3ECD34C-8E33-41B6-81C8-D0D57AB64CC9}" type="pres">
      <dgm:prSet presAssocID="{1AB95C7A-D76A-4E1E-9DC0-A2A2F6847FF5}" presName="textRect" presStyleLbl="revTx" presStyleIdx="4" presStyleCnt="5" custScaleX="145775" custScaleY="145775" custLinFactX="36955" custLinFactNeighborX="100000">
        <dgm:presLayoutVars>
          <dgm:chMax val="1"/>
          <dgm:chPref val="1"/>
        </dgm:presLayoutVars>
      </dgm:prSet>
      <dgm:spPr/>
    </dgm:pt>
  </dgm:ptLst>
  <dgm:cxnLst>
    <dgm:cxn modelId="{98E3D208-605F-44F7-9B5A-A2A940640F89}" srcId="{ED4EB2D4-54F6-4A13-B80B-25CADBCE9880}" destId="{098561FD-75FF-419B-B015-19FC4DA32B8A}" srcOrd="0" destOrd="0" parTransId="{E702AFDB-25CA-4B83-B384-91B443A6F47C}" sibTransId="{45796302-0776-4F6C-A2C1-A98FE567AE90}"/>
    <dgm:cxn modelId="{71B52F1F-8823-4EFA-B19D-2D8AB0A6B21C}" srcId="{ED4EB2D4-54F6-4A13-B80B-25CADBCE9880}" destId="{1AB95C7A-D76A-4E1E-9DC0-A2A2F6847FF5}" srcOrd="4" destOrd="0" parTransId="{DFA7EE15-21EB-4E3E-AE0F-B8C9B4F5B12A}" sibTransId="{6EE05103-4625-43C1-ABCA-EF6E3E2FE105}"/>
    <dgm:cxn modelId="{23422C20-9073-4520-B8B9-41BAE4F782E7}" type="presOf" srcId="{4E56DAD7-9EB9-4463-AAAA-D4377B168AA0}" destId="{A610B39B-C7BD-47E2-8D01-5ABD55B2EDDF}" srcOrd="0" destOrd="0" presId="urn:microsoft.com/office/officeart/2018/2/layout/IconCircleList"/>
    <dgm:cxn modelId="{E2901122-3ACD-4029-8551-2B610D19FE3C}" type="presOf" srcId="{098561FD-75FF-419B-B015-19FC4DA32B8A}" destId="{2510E887-CC03-4660-9DF0-0D0BBED2816D}" srcOrd="0" destOrd="0" presId="urn:microsoft.com/office/officeart/2018/2/layout/IconCircleList"/>
    <dgm:cxn modelId="{31D67434-A0A9-40C4-98B2-3B4CAB953A5F}" type="presOf" srcId="{45796302-0776-4F6C-A2C1-A98FE567AE90}" destId="{CF174ECF-498E-4F09-801B-685B60DFC281}" srcOrd="0" destOrd="0" presId="urn:microsoft.com/office/officeart/2018/2/layout/IconCircleList"/>
    <dgm:cxn modelId="{788FFD48-1C6E-4472-9C09-CFF540950891}" srcId="{ED4EB2D4-54F6-4A13-B80B-25CADBCE9880}" destId="{165CB243-EF83-46B6-B943-5CF7D3261D72}" srcOrd="3" destOrd="0" parTransId="{8331A6A9-AE2B-4564-BE9E-B79783A814E7}" sibTransId="{4E56DAD7-9EB9-4463-AAAA-D4377B168AA0}"/>
    <dgm:cxn modelId="{0FE7636A-B363-468B-9E07-F24FF167F9E5}" type="presOf" srcId="{522F2876-4829-4050-AB3E-8041C30776FD}" destId="{424C3624-7F17-4EEC-B7A5-AF73472BDE0C}" srcOrd="0" destOrd="0" presId="urn:microsoft.com/office/officeart/2018/2/layout/IconCircleList"/>
    <dgm:cxn modelId="{830F9F77-E550-43FA-9706-19410426D700}" type="presOf" srcId="{1AB95C7A-D76A-4E1E-9DC0-A2A2F6847FF5}" destId="{B3ECD34C-8E33-41B6-81C8-D0D57AB64CC9}" srcOrd="0" destOrd="0" presId="urn:microsoft.com/office/officeart/2018/2/layout/IconCircleList"/>
    <dgm:cxn modelId="{274ADEA2-90F8-426B-B0BC-66B9B5CFEBED}" srcId="{ED4EB2D4-54F6-4A13-B80B-25CADBCE9880}" destId="{B587476F-6BA3-4E84-BE9F-C2EB84402CEB}" srcOrd="2" destOrd="0" parTransId="{91499064-E8D4-423C-A256-F7C22CB2EDD0}" sibTransId="{522F2876-4829-4050-AB3E-8041C30776FD}"/>
    <dgm:cxn modelId="{355BCEA4-2446-43CA-B152-0C2BAF1079EE}" type="presOf" srcId="{165CB243-EF83-46B6-B943-5CF7D3261D72}" destId="{2A8BFE76-66F7-4C0B-8F49-E9E5D6670F72}" srcOrd="0" destOrd="0" presId="urn:microsoft.com/office/officeart/2018/2/layout/IconCircleList"/>
    <dgm:cxn modelId="{4EEDD1AC-163F-4394-A73D-A3D63543291C}" type="presOf" srcId="{3EEA7398-ACB5-4C45-A1D3-6704AD838C7E}" destId="{3874516B-4AE1-48A9-88BF-B0731CBC43C2}" srcOrd="0" destOrd="0" presId="urn:microsoft.com/office/officeart/2018/2/layout/IconCircleList"/>
    <dgm:cxn modelId="{302BD4C2-322F-4295-97FA-CC3E6D893FAF}" srcId="{ED4EB2D4-54F6-4A13-B80B-25CADBCE9880}" destId="{AEB4D71E-E70C-41EA-AA2E-DB75B1288532}" srcOrd="1" destOrd="0" parTransId="{BBA89469-0655-470F-8CC0-A9A143958267}" sibTransId="{3EEA7398-ACB5-4C45-A1D3-6704AD838C7E}"/>
    <dgm:cxn modelId="{C910BDDB-D1DF-4BF1-86E7-05CE7F5C70DD}" type="presOf" srcId="{ED4EB2D4-54F6-4A13-B80B-25CADBCE9880}" destId="{BF14F1F4-2305-49AB-9C85-915E2F0A3985}" srcOrd="0" destOrd="0" presId="urn:microsoft.com/office/officeart/2018/2/layout/IconCircleList"/>
    <dgm:cxn modelId="{171ECAEA-A89B-451F-95E2-5438A6B1315B}" type="presOf" srcId="{B587476F-6BA3-4E84-BE9F-C2EB84402CEB}" destId="{3B2596BD-ADBB-444C-8CFF-0C000A938A29}" srcOrd="0" destOrd="0" presId="urn:microsoft.com/office/officeart/2018/2/layout/IconCircleList"/>
    <dgm:cxn modelId="{0B3405FB-5A1F-47D4-9DFD-2463EEA69421}" type="presOf" srcId="{AEB4D71E-E70C-41EA-AA2E-DB75B1288532}" destId="{6F9B1ADE-6F8F-41F4-832A-5A0963FC9B89}" srcOrd="0" destOrd="0" presId="urn:microsoft.com/office/officeart/2018/2/layout/IconCircleList"/>
    <dgm:cxn modelId="{F643E91B-C3D6-4DFE-B9F2-A0C06FDF89E4}" type="presParOf" srcId="{BF14F1F4-2305-49AB-9C85-915E2F0A3985}" destId="{8A61DFA9-4E7C-450F-A2D1-06238FFA5331}" srcOrd="0" destOrd="0" presId="urn:microsoft.com/office/officeart/2018/2/layout/IconCircleList"/>
    <dgm:cxn modelId="{B13660A1-582B-411C-B1B6-24E34E6A6636}" type="presParOf" srcId="{8A61DFA9-4E7C-450F-A2D1-06238FFA5331}" destId="{F81658EF-CB2E-48E3-A212-314C6F0E21CE}" srcOrd="0" destOrd="0" presId="urn:microsoft.com/office/officeart/2018/2/layout/IconCircleList"/>
    <dgm:cxn modelId="{CDBACC6F-CD10-4008-BD62-8D6EFE2538F9}" type="presParOf" srcId="{F81658EF-CB2E-48E3-A212-314C6F0E21CE}" destId="{0887D2D6-DE42-4603-B36E-579344281105}" srcOrd="0" destOrd="0" presId="urn:microsoft.com/office/officeart/2018/2/layout/IconCircleList"/>
    <dgm:cxn modelId="{68D282D2-091C-403D-BC2C-F5EB916FC2B7}" type="presParOf" srcId="{F81658EF-CB2E-48E3-A212-314C6F0E21CE}" destId="{DDD2FAC3-51AA-4AC0-AC6A-D55988C38048}" srcOrd="1" destOrd="0" presId="urn:microsoft.com/office/officeart/2018/2/layout/IconCircleList"/>
    <dgm:cxn modelId="{5466D191-4ECA-4A33-A4A6-E5222CB5A687}" type="presParOf" srcId="{F81658EF-CB2E-48E3-A212-314C6F0E21CE}" destId="{4DF75BF1-D316-4725-8C24-A2618F35E7B2}" srcOrd="2" destOrd="0" presId="urn:microsoft.com/office/officeart/2018/2/layout/IconCircleList"/>
    <dgm:cxn modelId="{07F01768-9FC0-459B-97A2-1FAAB9BADC1A}" type="presParOf" srcId="{F81658EF-CB2E-48E3-A212-314C6F0E21CE}" destId="{2510E887-CC03-4660-9DF0-0D0BBED2816D}" srcOrd="3" destOrd="0" presId="urn:microsoft.com/office/officeart/2018/2/layout/IconCircleList"/>
    <dgm:cxn modelId="{A00AFAC1-787C-4519-9003-930AB4303BCA}" type="presParOf" srcId="{8A61DFA9-4E7C-450F-A2D1-06238FFA5331}" destId="{CF174ECF-498E-4F09-801B-685B60DFC281}" srcOrd="1" destOrd="0" presId="urn:microsoft.com/office/officeart/2018/2/layout/IconCircleList"/>
    <dgm:cxn modelId="{8AA6C0CD-ABCC-40FE-904B-2A82D545B7B1}" type="presParOf" srcId="{8A61DFA9-4E7C-450F-A2D1-06238FFA5331}" destId="{EF7E538B-F7A0-4A00-A86D-E85518ECA1A5}" srcOrd="2" destOrd="0" presId="urn:microsoft.com/office/officeart/2018/2/layout/IconCircleList"/>
    <dgm:cxn modelId="{59F2907C-8CFD-4AEF-BA35-E16891CC5263}" type="presParOf" srcId="{EF7E538B-F7A0-4A00-A86D-E85518ECA1A5}" destId="{6DA7D617-2423-4A93-89D5-CA8B53EB8158}" srcOrd="0" destOrd="0" presId="urn:microsoft.com/office/officeart/2018/2/layout/IconCircleList"/>
    <dgm:cxn modelId="{D0A7CB67-9DD6-4DB6-8207-3E9D36027D05}" type="presParOf" srcId="{EF7E538B-F7A0-4A00-A86D-E85518ECA1A5}" destId="{1CB7E353-ACBE-41C4-8A15-25DB86C4B725}" srcOrd="1" destOrd="0" presId="urn:microsoft.com/office/officeart/2018/2/layout/IconCircleList"/>
    <dgm:cxn modelId="{DEC984B7-096C-4A36-91A4-97E2F80ED308}" type="presParOf" srcId="{EF7E538B-F7A0-4A00-A86D-E85518ECA1A5}" destId="{E8ADB9D1-2D43-4A37-9FB3-18A17C2B9C49}" srcOrd="2" destOrd="0" presId="urn:microsoft.com/office/officeart/2018/2/layout/IconCircleList"/>
    <dgm:cxn modelId="{BD618FEC-EC1B-4589-B0E2-BB2E7A0C3A66}" type="presParOf" srcId="{EF7E538B-F7A0-4A00-A86D-E85518ECA1A5}" destId="{6F9B1ADE-6F8F-41F4-832A-5A0963FC9B89}" srcOrd="3" destOrd="0" presId="urn:microsoft.com/office/officeart/2018/2/layout/IconCircleList"/>
    <dgm:cxn modelId="{5137CFC4-2510-457D-B60E-2C8223870F37}" type="presParOf" srcId="{8A61DFA9-4E7C-450F-A2D1-06238FFA5331}" destId="{3874516B-4AE1-48A9-88BF-B0731CBC43C2}" srcOrd="3" destOrd="0" presId="urn:microsoft.com/office/officeart/2018/2/layout/IconCircleList"/>
    <dgm:cxn modelId="{47FDE021-1FEE-488F-B013-2895A9853F7A}" type="presParOf" srcId="{8A61DFA9-4E7C-450F-A2D1-06238FFA5331}" destId="{2DFD776C-6A52-4A7D-9A38-001003AC2540}" srcOrd="4" destOrd="0" presId="urn:microsoft.com/office/officeart/2018/2/layout/IconCircleList"/>
    <dgm:cxn modelId="{123E1496-B157-413A-B52A-B86ED2942CCA}" type="presParOf" srcId="{2DFD776C-6A52-4A7D-9A38-001003AC2540}" destId="{D6469BD0-59E1-498A-875B-C580EC098BC8}" srcOrd="0" destOrd="0" presId="urn:microsoft.com/office/officeart/2018/2/layout/IconCircleList"/>
    <dgm:cxn modelId="{873659C0-B98E-43F5-8BB9-E07A9ECE0DE2}" type="presParOf" srcId="{2DFD776C-6A52-4A7D-9A38-001003AC2540}" destId="{CD148B76-9C6F-4709-B964-2BE298616EE6}" srcOrd="1" destOrd="0" presId="urn:microsoft.com/office/officeart/2018/2/layout/IconCircleList"/>
    <dgm:cxn modelId="{E1EE70C6-3BBD-4C9C-A7CB-C5368B710337}" type="presParOf" srcId="{2DFD776C-6A52-4A7D-9A38-001003AC2540}" destId="{60614796-D486-4777-AF7A-D6432B349DD8}" srcOrd="2" destOrd="0" presId="urn:microsoft.com/office/officeart/2018/2/layout/IconCircleList"/>
    <dgm:cxn modelId="{4DA99586-5C39-49CA-B50A-ABC0DB6CD417}" type="presParOf" srcId="{2DFD776C-6A52-4A7D-9A38-001003AC2540}" destId="{3B2596BD-ADBB-444C-8CFF-0C000A938A29}" srcOrd="3" destOrd="0" presId="urn:microsoft.com/office/officeart/2018/2/layout/IconCircleList"/>
    <dgm:cxn modelId="{45C4ADED-461F-4CF8-9667-56BE51F51EAD}" type="presParOf" srcId="{8A61DFA9-4E7C-450F-A2D1-06238FFA5331}" destId="{424C3624-7F17-4EEC-B7A5-AF73472BDE0C}" srcOrd="5" destOrd="0" presId="urn:microsoft.com/office/officeart/2018/2/layout/IconCircleList"/>
    <dgm:cxn modelId="{ABE45F34-DF94-40CE-AE2C-A128EA2296D1}" type="presParOf" srcId="{8A61DFA9-4E7C-450F-A2D1-06238FFA5331}" destId="{1D8D443D-BAB4-40D2-85C7-B59E9ADE0B6D}" srcOrd="6" destOrd="0" presId="urn:microsoft.com/office/officeart/2018/2/layout/IconCircleList"/>
    <dgm:cxn modelId="{24056508-7B1A-4B3D-BE8B-68E34025F64D}" type="presParOf" srcId="{1D8D443D-BAB4-40D2-85C7-B59E9ADE0B6D}" destId="{EC3DBE62-EF93-41A3-B01E-8DD931D70883}" srcOrd="0" destOrd="0" presId="urn:microsoft.com/office/officeart/2018/2/layout/IconCircleList"/>
    <dgm:cxn modelId="{D2EABC90-AE95-4BC0-A410-1CE452E9F1AD}" type="presParOf" srcId="{1D8D443D-BAB4-40D2-85C7-B59E9ADE0B6D}" destId="{F348D3F9-EE66-4C07-B661-7EAE1144CE0D}" srcOrd="1" destOrd="0" presId="urn:microsoft.com/office/officeart/2018/2/layout/IconCircleList"/>
    <dgm:cxn modelId="{EEAE0755-AD37-464D-B51F-1899D365A227}" type="presParOf" srcId="{1D8D443D-BAB4-40D2-85C7-B59E9ADE0B6D}" destId="{7067ACE0-0D61-45B1-AFF7-F0734FF6580C}" srcOrd="2" destOrd="0" presId="urn:microsoft.com/office/officeart/2018/2/layout/IconCircleList"/>
    <dgm:cxn modelId="{8E237786-8D24-4B64-9173-0DC4CA6078EE}" type="presParOf" srcId="{1D8D443D-BAB4-40D2-85C7-B59E9ADE0B6D}" destId="{2A8BFE76-66F7-4C0B-8F49-E9E5D6670F72}" srcOrd="3" destOrd="0" presId="urn:microsoft.com/office/officeart/2018/2/layout/IconCircleList"/>
    <dgm:cxn modelId="{E7FC5650-F1DC-4230-AC02-079D9BA7C5F7}" type="presParOf" srcId="{8A61DFA9-4E7C-450F-A2D1-06238FFA5331}" destId="{A610B39B-C7BD-47E2-8D01-5ABD55B2EDDF}" srcOrd="7" destOrd="0" presId="urn:microsoft.com/office/officeart/2018/2/layout/IconCircleList"/>
    <dgm:cxn modelId="{5E5D0055-855D-43C5-99D5-ABC81B1EC412}" type="presParOf" srcId="{8A61DFA9-4E7C-450F-A2D1-06238FFA5331}" destId="{2BD532C1-58CE-4998-A42D-E5147B7CBCCA}" srcOrd="8" destOrd="0" presId="urn:microsoft.com/office/officeart/2018/2/layout/IconCircleList"/>
    <dgm:cxn modelId="{B016FF86-39CE-4E05-8A6A-DD60CE6EB201}" type="presParOf" srcId="{2BD532C1-58CE-4998-A42D-E5147B7CBCCA}" destId="{D5E9A056-61B3-4EFD-AAF6-2E746EC75518}" srcOrd="0" destOrd="0" presId="urn:microsoft.com/office/officeart/2018/2/layout/IconCircleList"/>
    <dgm:cxn modelId="{83E4E0D5-04C0-4014-A0FC-5817861CDF2E}" type="presParOf" srcId="{2BD532C1-58CE-4998-A42D-E5147B7CBCCA}" destId="{552473F0-AEDA-4D33-8689-A4CF82B9B542}" srcOrd="1" destOrd="0" presId="urn:microsoft.com/office/officeart/2018/2/layout/IconCircleList"/>
    <dgm:cxn modelId="{A8BB8F04-D97B-4D50-B36B-FC6D036DBB34}" type="presParOf" srcId="{2BD532C1-58CE-4998-A42D-E5147B7CBCCA}" destId="{2A8EB5D4-1D6A-4F87-9771-CAD6966B9252}" srcOrd="2" destOrd="0" presId="urn:microsoft.com/office/officeart/2018/2/layout/IconCircleList"/>
    <dgm:cxn modelId="{9BB8E9CD-4D97-46C5-AA66-963BAEC4626C}" type="presParOf" srcId="{2BD532C1-58CE-4998-A42D-E5147B7CBCCA}" destId="{B3ECD34C-8E33-41B6-81C8-D0D57AB64CC9}"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57A2665-EAC0-44AF-A548-C316BF12BAE8}"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BC4E0759-80CF-4405-BBB3-C4FA421634EA}">
      <dgm:prSet custT="1"/>
      <dgm:spPr/>
      <dgm:t>
        <a:bodyPr/>
        <a:lstStyle/>
        <a:p>
          <a:pPr>
            <a:lnSpc>
              <a:spcPct val="100000"/>
            </a:lnSpc>
            <a:defRPr cap="all"/>
          </a:pPr>
          <a:r>
            <a:rPr lang="en-US" sz="1600" b="1" i="0" baseline="0" dirty="0"/>
            <a:t>Mounting Directories</a:t>
          </a:r>
          <a:r>
            <a:rPr lang="en-US" sz="1600" b="0" i="0" baseline="0" dirty="0"/>
            <a:t>: </a:t>
          </a:r>
        </a:p>
        <a:p>
          <a:pPr>
            <a:lnSpc>
              <a:spcPct val="100000"/>
            </a:lnSpc>
            <a:defRPr cap="all"/>
          </a:pPr>
          <a:r>
            <a:rPr lang="en-US" sz="1400" b="0" i="0" baseline="0" dirty="0"/>
            <a:t>Uses </a:t>
          </a:r>
          <a:r>
            <a:rPr lang="en-US" sz="1400" b="0" i="0" baseline="0" dirty="0" err="1"/>
            <a:t>os</a:t>
          </a:r>
          <a:r>
            <a:rPr lang="en-US" sz="1400" b="0" i="0" baseline="0" dirty="0"/>
            <a:t> to ensure the environment is set up correctly by unmounting and remounting input paths. Creates necessary directories for data and outputs. </a:t>
          </a:r>
          <a:endParaRPr lang="en-US" sz="1400" dirty="0"/>
        </a:p>
      </dgm:t>
    </dgm:pt>
    <dgm:pt modelId="{96620E4B-9A94-48BF-9628-8E17370B88F6}" type="parTrans" cxnId="{63AC1381-3F96-410B-BF22-59480EC23076}">
      <dgm:prSet/>
      <dgm:spPr/>
      <dgm:t>
        <a:bodyPr/>
        <a:lstStyle/>
        <a:p>
          <a:endParaRPr lang="en-US"/>
        </a:p>
      </dgm:t>
    </dgm:pt>
    <dgm:pt modelId="{C2274340-D4A4-4FD6-A7A5-984DFB743026}" type="sibTrans" cxnId="{63AC1381-3F96-410B-BF22-59480EC23076}">
      <dgm:prSet/>
      <dgm:spPr/>
      <dgm:t>
        <a:bodyPr/>
        <a:lstStyle/>
        <a:p>
          <a:endParaRPr lang="en-US"/>
        </a:p>
      </dgm:t>
    </dgm:pt>
    <dgm:pt modelId="{1F54127C-4CF1-4F43-B2B0-A3EBC0494F90}">
      <dgm:prSet custT="1"/>
      <dgm:spPr/>
      <dgm:t>
        <a:bodyPr/>
        <a:lstStyle/>
        <a:p>
          <a:pPr>
            <a:lnSpc>
              <a:spcPct val="100000"/>
            </a:lnSpc>
            <a:defRPr cap="all"/>
          </a:pPr>
          <a:r>
            <a:rPr lang="en-US" sz="1600" b="1" i="0" baseline="0" dirty="0"/>
            <a:t>Data Source Handling</a:t>
          </a:r>
          <a:r>
            <a:rPr lang="en-US" sz="1400" b="1" i="0" baseline="0" dirty="0"/>
            <a:t>: </a:t>
          </a:r>
        </a:p>
        <a:p>
          <a:pPr>
            <a:lnSpc>
              <a:spcPct val="100000"/>
            </a:lnSpc>
            <a:defRPr cap="all"/>
          </a:pPr>
          <a:r>
            <a:rPr lang="en-US" sz="1400" b="0" i="0" baseline="0" dirty="0"/>
            <a:t>Downloads and extracts data from .</a:t>
          </a:r>
          <a:r>
            <a:rPr lang="en-US" sz="1400" b="0" i="0" baseline="0" dirty="0" err="1"/>
            <a:t>json</a:t>
          </a:r>
          <a:r>
            <a:rPr lang="en-US" sz="1400" b="0" i="0" baseline="0" dirty="0"/>
            <a:t> files. Organizes data into structured directories for easy access and management. </a:t>
          </a:r>
          <a:endParaRPr lang="en-US" sz="1400" dirty="0"/>
        </a:p>
      </dgm:t>
    </dgm:pt>
    <dgm:pt modelId="{1B20313D-355E-4780-BB1C-4A51FBDF9AFA}" type="parTrans" cxnId="{C114F0A5-EF59-4132-B28A-5EF8720E95C7}">
      <dgm:prSet/>
      <dgm:spPr/>
      <dgm:t>
        <a:bodyPr/>
        <a:lstStyle/>
        <a:p>
          <a:endParaRPr lang="en-US"/>
        </a:p>
      </dgm:t>
    </dgm:pt>
    <dgm:pt modelId="{AD7A1ED3-9D13-4ECA-871B-4E6A3FDABE4B}" type="sibTrans" cxnId="{C114F0A5-EF59-4132-B28A-5EF8720E95C7}">
      <dgm:prSet/>
      <dgm:spPr/>
      <dgm:t>
        <a:bodyPr/>
        <a:lstStyle/>
        <a:p>
          <a:endParaRPr lang="en-US"/>
        </a:p>
      </dgm:t>
    </dgm:pt>
    <dgm:pt modelId="{50766E1F-EE37-46AC-AAC4-AA852805FCF6}" type="pres">
      <dgm:prSet presAssocID="{557A2665-EAC0-44AF-A548-C316BF12BAE8}" presName="root" presStyleCnt="0">
        <dgm:presLayoutVars>
          <dgm:dir/>
          <dgm:resizeHandles val="exact"/>
        </dgm:presLayoutVars>
      </dgm:prSet>
      <dgm:spPr/>
    </dgm:pt>
    <dgm:pt modelId="{A383D410-217A-45E0-BC86-7E32C25DC280}" type="pres">
      <dgm:prSet presAssocID="{BC4E0759-80CF-4405-BBB3-C4FA421634EA}" presName="compNode" presStyleCnt="0"/>
      <dgm:spPr/>
    </dgm:pt>
    <dgm:pt modelId="{AAE571A3-4636-4803-9FD6-1ACB3A92C98F}" type="pres">
      <dgm:prSet presAssocID="{BC4E0759-80CF-4405-BBB3-C4FA421634EA}" presName="iconBgRect" presStyleLbl="bgShp" presStyleIdx="0" presStyleCnt="2"/>
      <dgm:spPr>
        <a:solidFill>
          <a:srgbClr val="12C6B3"/>
        </a:solidFill>
      </dgm:spPr>
    </dgm:pt>
    <dgm:pt modelId="{B106805A-74C0-49D4-B477-C763484FEC07}" type="pres">
      <dgm:prSet presAssocID="{BC4E0759-80CF-4405-BBB3-C4FA421634E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ierarchy"/>
        </a:ext>
      </dgm:extLst>
    </dgm:pt>
    <dgm:pt modelId="{19822B92-BF2F-49BB-8038-0038AE3C7FD3}" type="pres">
      <dgm:prSet presAssocID="{BC4E0759-80CF-4405-BBB3-C4FA421634EA}" presName="spaceRect" presStyleCnt="0"/>
      <dgm:spPr/>
    </dgm:pt>
    <dgm:pt modelId="{C6B7BF39-11F5-47C4-8351-F4E21A448A06}" type="pres">
      <dgm:prSet presAssocID="{BC4E0759-80CF-4405-BBB3-C4FA421634EA}" presName="textRect" presStyleLbl="revTx" presStyleIdx="0" presStyleCnt="2">
        <dgm:presLayoutVars>
          <dgm:chMax val="1"/>
          <dgm:chPref val="1"/>
        </dgm:presLayoutVars>
      </dgm:prSet>
      <dgm:spPr/>
    </dgm:pt>
    <dgm:pt modelId="{FA885787-9D3C-421B-8603-3D746D87304F}" type="pres">
      <dgm:prSet presAssocID="{C2274340-D4A4-4FD6-A7A5-984DFB743026}" presName="sibTrans" presStyleCnt="0"/>
      <dgm:spPr/>
    </dgm:pt>
    <dgm:pt modelId="{16DC1DA4-EF4E-4D49-AFD8-263A0B566A9E}" type="pres">
      <dgm:prSet presAssocID="{1F54127C-4CF1-4F43-B2B0-A3EBC0494F90}" presName="compNode" presStyleCnt="0"/>
      <dgm:spPr/>
    </dgm:pt>
    <dgm:pt modelId="{33ABCBE3-9233-4B93-9B74-9A9ECCDB50E9}" type="pres">
      <dgm:prSet presAssocID="{1F54127C-4CF1-4F43-B2B0-A3EBC0494F90}" presName="iconBgRect" presStyleLbl="bgShp" presStyleIdx="1" presStyleCnt="2"/>
      <dgm:spPr>
        <a:solidFill>
          <a:srgbClr val="8468F6"/>
        </a:solidFill>
      </dgm:spPr>
    </dgm:pt>
    <dgm:pt modelId="{81DE2BF2-7F04-418B-9A23-45B967BA1FAF}" type="pres">
      <dgm:prSet presAssocID="{1F54127C-4CF1-4F43-B2B0-A3EBC0494F90}" presName="iconRect" presStyleLbl="node1" presStyleIdx="1" presStyleCnt="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Database with solid fill"/>
        </a:ext>
      </dgm:extLst>
    </dgm:pt>
    <dgm:pt modelId="{91828901-F798-43C9-9F5C-06E0DB20F948}" type="pres">
      <dgm:prSet presAssocID="{1F54127C-4CF1-4F43-B2B0-A3EBC0494F90}" presName="spaceRect" presStyleCnt="0"/>
      <dgm:spPr/>
    </dgm:pt>
    <dgm:pt modelId="{E103D5F5-1810-4E49-A4F3-3C1896B50DDF}" type="pres">
      <dgm:prSet presAssocID="{1F54127C-4CF1-4F43-B2B0-A3EBC0494F90}" presName="textRect" presStyleLbl="revTx" presStyleIdx="1" presStyleCnt="2">
        <dgm:presLayoutVars>
          <dgm:chMax val="1"/>
          <dgm:chPref val="1"/>
        </dgm:presLayoutVars>
      </dgm:prSet>
      <dgm:spPr/>
    </dgm:pt>
  </dgm:ptLst>
  <dgm:cxnLst>
    <dgm:cxn modelId="{7CFF325D-B1A1-47F4-9C0B-90E45632322F}" type="presOf" srcId="{557A2665-EAC0-44AF-A548-C316BF12BAE8}" destId="{50766E1F-EE37-46AC-AAC4-AA852805FCF6}" srcOrd="0" destOrd="0" presId="urn:microsoft.com/office/officeart/2018/5/layout/IconCircleLabelList"/>
    <dgm:cxn modelId="{5726DB48-9C76-4FA7-A3EB-491E21662212}" type="presOf" srcId="{1F54127C-4CF1-4F43-B2B0-A3EBC0494F90}" destId="{E103D5F5-1810-4E49-A4F3-3C1896B50DDF}" srcOrd="0" destOrd="0" presId="urn:microsoft.com/office/officeart/2018/5/layout/IconCircleLabelList"/>
    <dgm:cxn modelId="{63AC1381-3F96-410B-BF22-59480EC23076}" srcId="{557A2665-EAC0-44AF-A548-C316BF12BAE8}" destId="{BC4E0759-80CF-4405-BBB3-C4FA421634EA}" srcOrd="0" destOrd="0" parTransId="{96620E4B-9A94-48BF-9628-8E17370B88F6}" sibTransId="{C2274340-D4A4-4FD6-A7A5-984DFB743026}"/>
    <dgm:cxn modelId="{C114F0A5-EF59-4132-B28A-5EF8720E95C7}" srcId="{557A2665-EAC0-44AF-A548-C316BF12BAE8}" destId="{1F54127C-4CF1-4F43-B2B0-A3EBC0494F90}" srcOrd="1" destOrd="0" parTransId="{1B20313D-355E-4780-BB1C-4A51FBDF9AFA}" sibTransId="{AD7A1ED3-9D13-4ECA-871B-4E6A3FDABE4B}"/>
    <dgm:cxn modelId="{285AD8C1-2C52-4447-8DB5-A9469D7D7CBE}" type="presOf" srcId="{BC4E0759-80CF-4405-BBB3-C4FA421634EA}" destId="{C6B7BF39-11F5-47C4-8351-F4E21A448A06}" srcOrd="0" destOrd="0" presId="urn:microsoft.com/office/officeart/2018/5/layout/IconCircleLabelList"/>
    <dgm:cxn modelId="{E91884B2-2DFC-4FCA-A540-B79765682550}" type="presParOf" srcId="{50766E1F-EE37-46AC-AAC4-AA852805FCF6}" destId="{A383D410-217A-45E0-BC86-7E32C25DC280}" srcOrd="0" destOrd="0" presId="urn:microsoft.com/office/officeart/2018/5/layout/IconCircleLabelList"/>
    <dgm:cxn modelId="{8E9E8BAF-9450-4E7B-BDF9-0AF41BE584D1}" type="presParOf" srcId="{A383D410-217A-45E0-BC86-7E32C25DC280}" destId="{AAE571A3-4636-4803-9FD6-1ACB3A92C98F}" srcOrd="0" destOrd="0" presId="urn:microsoft.com/office/officeart/2018/5/layout/IconCircleLabelList"/>
    <dgm:cxn modelId="{BE84FA4E-2A67-4BB3-88A8-415CF49EF9AA}" type="presParOf" srcId="{A383D410-217A-45E0-BC86-7E32C25DC280}" destId="{B106805A-74C0-49D4-B477-C763484FEC07}" srcOrd="1" destOrd="0" presId="urn:microsoft.com/office/officeart/2018/5/layout/IconCircleLabelList"/>
    <dgm:cxn modelId="{838A13EF-9656-41AD-B550-F2CB8F50AAF0}" type="presParOf" srcId="{A383D410-217A-45E0-BC86-7E32C25DC280}" destId="{19822B92-BF2F-49BB-8038-0038AE3C7FD3}" srcOrd="2" destOrd="0" presId="urn:microsoft.com/office/officeart/2018/5/layout/IconCircleLabelList"/>
    <dgm:cxn modelId="{59FBF5EF-5CB6-463E-8B60-F8FB866D1B79}" type="presParOf" srcId="{A383D410-217A-45E0-BC86-7E32C25DC280}" destId="{C6B7BF39-11F5-47C4-8351-F4E21A448A06}" srcOrd="3" destOrd="0" presId="urn:microsoft.com/office/officeart/2018/5/layout/IconCircleLabelList"/>
    <dgm:cxn modelId="{640D5ABA-3B10-4617-9F9C-54B28999A444}" type="presParOf" srcId="{50766E1F-EE37-46AC-AAC4-AA852805FCF6}" destId="{FA885787-9D3C-421B-8603-3D746D87304F}" srcOrd="1" destOrd="0" presId="urn:microsoft.com/office/officeart/2018/5/layout/IconCircleLabelList"/>
    <dgm:cxn modelId="{F87DBA8D-2ED4-470E-BD36-23A87B36E065}" type="presParOf" srcId="{50766E1F-EE37-46AC-AAC4-AA852805FCF6}" destId="{16DC1DA4-EF4E-4D49-AFD8-263A0B566A9E}" srcOrd="2" destOrd="0" presId="urn:microsoft.com/office/officeart/2018/5/layout/IconCircleLabelList"/>
    <dgm:cxn modelId="{43A9953F-8F6E-4BA5-BF61-BC7B6CCA5596}" type="presParOf" srcId="{16DC1DA4-EF4E-4D49-AFD8-263A0B566A9E}" destId="{33ABCBE3-9233-4B93-9B74-9A9ECCDB50E9}" srcOrd="0" destOrd="0" presId="urn:microsoft.com/office/officeart/2018/5/layout/IconCircleLabelList"/>
    <dgm:cxn modelId="{B729D997-0C90-48CC-ABEC-D8F8AA092890}" type="presParOf" srcId="{16DC1DA4-EF4E-4D49-AFD8-263A0B566A9E}" destId="{81DE2BF2-7F04-418B-9A23-45B967BA1FAF}" srcOrd="1" destOrd="0" presId="urn:microsoft.com/office/officeart/2018/5/layout/IconCircleLabelList"/>
    <dgm:cxn modelId="{7C5BCA99-91AA-4718-96B8-839995F80A3C}" type="presParOf" srcId="{16DC1DA4-EF4E-4D49-AFD8-263A0B566A9E}" destId="{91828901-F798-43C9-9F5C-06E0DB20F948}" srcOrd="2" destOrd="0" presId="urn:microsoft.com/office/officeart/2018/5/layout/IconCircleLabelList"/>
    <dgm:cxn modelId="{D584152B-5381-4BFF-8E4A-A79BA0F5DC33}" type="presParOf" srcId="{16DC1DA4-EF4E-4D49-AFD8-263A0B566A9E}" destId="{E103D5F5-1810-4E49-A4F3-3C1896B50DDF}"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DFE9AE0-50BA-4372-958D-94AAA8B26DFD}" type="doc">
      <dgm:prSet loTypeId="urn:microsoft.com/office/officeart/2005/8/layout/bList2" loCatId="list" qsTypeId="urn:microsoft.com/office/officeart/2005/8/quickstyle/simple1" qsCatId="simple" csTypeId="urn:microsoft.com/office/officeart/2005/8/colors/accent1_2" csCatId="accent1" phldr="1"/>
      <dgm:spPr/>
      <dgm:t>
        <a:bodyPr/>
        <a:lstStyle/>
        <a:p>
          <a:endParaRPr lang="en-US"/>
        </a:p>
      </dgm:t>
    </dgm:pt>
    <dgm:pt modelId="{21D77EA9-C51B-44CB-BCDA-6A2C822195F8}">
      <dgm:prSet custT="1"/>
      <dgm:spPr>
        <a:solidFill>
          <a:schemeClr val="bg1"/>
        </a:solidFill>
        <a:ln>
          <a:solidFill>
            <a:schemeClr val="bg1"/>
          </a:solidFill>
        </a:ln>
      </dgm:spPr>
      <dgm:t>
        <a:bodyPr/>
        <a:lstStyle/>
        <a:p>
          <a:r>
            <a:rPr lang="en-IN" sz="2300" b="1" i="0" baseline="0"/>
            <a:t>Detectron2</a:t>
          </a:r>
        </a:p>
        <a:p>
          <a:r>
            <a:rPr lang="en-IN" sz="2300" b="1" i="0" baseline="0"/>
            <a:t>Integration</a:t>
          </a:r>
          <a:endParaRPr lang="en-US" sz="2300" b="1"/>
        </a:p>
      </dgm:t>
    </dgm:pt>
    <dgm:pt modelId="{24EDBB4C-CA3D-4A3B-BBF9-B6A64FBE52F2}" type="parTrans" cxnId="{F3177D70-34E6-498F-A9A5-6B0A9A42F10A}">
      <dgm:prSet/>
      <dgm:spPr/>
      <dgm:t>
        <a:bodyPr/>
        <a:lstStyle/>
        <a:p>
          <a:endParaRPr lang="en-US"/>
        </a:p>
      </dgm:t>
    </dgm:pt>
    <dgm:pt modelId="{58430C87-466E-4839-BE3A-0558B96C714B}" type="sibTrans" cxnId="{F3177D70-34E6-498F-A9A5-6B0A9A42F10A}">
      <dgm:prSet/>
      <dgm:spPr/>
      <dgm:t>
        <a:bodyPr/>
        <a:lstStyle/>
        <a:p>
          <a:endParaRPr lang="en-US"/>
        </a:p>
      </dgm:t>
    </dgm:pt>
    <dgm:pt modelId="{6BDEFE83-3832-4270-9F93-0701E980384A}">
      <dgm:prSet/>
      <dgm:spPr>
        <a:solidFill>
          <a:srgbClr val="001B5B"/>
        </a:solidFill>
        <a:ln>
          <a:solidFill>
            <a:srgbClr val="001B5B"/>
          </a:solidFill>
        </a:ln>
      </dgm:spPr>
      <dgm:t>
        <a:bodyPr/>
        <a:lstStyle/>
        <a:p>
          <a:r>
            <a:rPr lang="en-US" b="1" i="0" baseline="0" dirty="0"/>
            <a:t>Custom Training Hooks</a:t>
          </a:r>
          <a:endParaRPr lang="en-US" b="1" dirty="0"/>
        </a:p>
      </dgm:t>
    </dgm:pt>
    <dgm:pt modelId="{5195CD69-9C54-46EA-802E-93CF36AA4430}" type="parTrans" cxnId="{7B6AED3C-C55C-4B51-8B33-E4CF707587D3}">
      <dgm:prSet/>
      <dgm:spPr/>
      <dgm:t>
        <a:bodyPr/>
        <a:lstStyle/>
        <a:p>
          <a:endParaRPr lang="en-US"/>
        </a:p>
      </dgm:t>
    </dgm:pt>
    <dgm:pt modelId="{50B6388D-0DD1-4CB7-B11D-BD3525D6FBB8}" type="sibTrans" cxnId="{7B6AED3C-C55C-4B51-8B33-E4CF707587D3}">
      <dgm:prSet/>
      <dgm:spPr/>
      <dgm:t>
        <a:bodyPr/>
        <a:lstStyle/>
        <a:p>
          <a:endParaRPr lang="en-US"/>
        </a:p>
      </dgm:t>
    </dgm:pt>
    <dgm:pt modelId="{FA5EF958-6479-4AAC-9808-4D7466E95BCB}">
      <dgm:prSet/>
      <dgm:spPr>
        <a:solidFill>
          <a:schemeClr val="accent4"/>
        </a:solidFill>
        <a:ln>
          <a:solidFill>
            <a:schemeClr val="accent4"/>
          </a:solidFill>
        </a:ln>
      </dgm:spPr>
      <dgm:t>
        <a:bodyPr/>
        <a:lstStyle/>
        <a:p>
          <a:r>
            <a:rPr lang="en-US" b="1" i="0" baseline="0"/>
            <a:t>Training Execution</a:t>
          </a:r>
          <a:endParaRPr lang="en-US" b="1"/>
        </a:p>
      </dgm:t>
    </dgm:pt>
    <dgm:pt modelId="{B83040D9-EBBC-44D3-AD47-CB90A8570BBB}" type="parTrans" cxnId="{44A63F21-55D4-4C32-99E2-728AB9CBB709}">
      <dgm:prSet/>
      <dgm:spPr/>
      <dgm:t>
        <a:bodyPr/>
        <a:lstStyle/>
        <a:p>
          <a:endParaRPr lang="en-US"/>
        </a:p>
      </dgm:t>
    </dgm:pt>
    <dgm:pt modelId="{25D5F6D5-DED9-4E69-B528-7A0F6D39FF46}" type="sibTrans" cxnId="{44A63F21-55D4-4C32-99E2-728AB9CBB709}">
      <dgm:prSet/>
      <dgm:spPr/>
      <dgm:t>
        <a:bodyPr/>
        <a:lstStyle/>
        <a:p>
          <a:endParaRPr lang="en-US"/>
        </a:p>
      </dgm:t>
    </dgm:pt>
    <dgm:pt modelId="{6E36C6C5-E29B-4CE9-BC27-B0929598A44B}">
      <dgm:prSet custT="1"/>
      <dgm:spPr>
        <a:ln>
          <a:solidFill>
            <a:schemeClr val="bg2"/>
          </a:solidFill>
        </a:ln>
      </dgm:spPr>
      <dgm:t>
        <a:bodyPr/>
        <a:lstStyle/>
        <a:p>
          <a:r>
            <a:rPr lang="en-IN" sz="1300" b="1" i="0" baseline="0" dirty="0"/>
            <a:t>Dataset Registration</a:t>
          </a:r>
          <a:r>
            <a:rPr lang="en-IN" sz="1300" b="0" i="0" baseline="0" dirty="0"/>
            <a:t>: Registers training and validation datasets with Detectron2 using </a:t>
          </a:r>
          <a:r>
            <a:rPr lang="en-IN" sz="1300" b="0" i="0" baseline="0" dirty="0" err="1"/>
            <a:t>DatasetCatalog</a:t>
          </a:r>
          <a:r>
            <a:rPr lang="en-IN" sz="1300" b="0" i="0" baseline="0" dirty="0"/>
            <a:t> and </a:t>
          </a:r>
          <a:r>
            <a:rPr lang="en-IN" sz="1300" b="0" i="0" baseline="0" dirty="0" err="1"/>
            <a:t>MetadataCatalog</a:t>
          </a:r>
          <a:r>
            <a:rPr lang="en-IN" sz="1300" b="0" i="0" baseline="0" dirty="0"/>
            <a:t>. </a:t>
          </a:r>
          <a:endParaRPr lang="en-IN" sz="1300" dirty="0"/>
        </a:p>
      </dgm:t>
    </dgm:pt>
    <dgm:pt modelId="{97CF375A-3697-4270-A701-A34405F9BE9F}" type="parTrans" cxnId="{3496FFB1-1CE4-4156-AB2F-EBBB808424D8}">
      <dgm:prSet/>
      <dgm:spPr/>
      <dgm:t>
        <a:bodyPr/>
        <a:lstStyle/>
        <a:p>
          <a:endParaRPr lang="en-IN"/>
        </a:p>
      </dgm:t>
    </dgm:pt>
    <dgm:pt modelId="{EEF0E5BF-688B-4FA5-B234-791C22A5299B}" type="sibTrans" cxnId="{3496FFB1-1CE4-4156-AB2F-EBBB808424D8}">
      <dgm:prSet/>
      <dgm:spPr/>
      <dgm:t>
        <a:bodyPr/>
        <a:lstStyle/>
        <a:p>
          <a:endParaRPr lang="en-IN"/>
        </a:p>
      </dgm:t>
    </dgm:pt>
    <dgm:pt modelId="{00585959-C381-4D19-A2AB-1BCDF9AF8CDB}">
      <dgm:prSet custT="1"/>
      <dgm:spPr>
        <a:ln>
          <a:solidFill>
            <a:schemeClr val="bg2"/>
          </a:solidFill>
        </a:ln>
      </dgm:spPr>
      <dgm:t>
        <a:bodyPr/>
        <a:lstStyle/>
        <a:p>
          <a:r>
            <a:rPr lang="en-US" sz="1300" b="1" i="0" baseline="0"/>
            <a:t>Model Configuration</a:t>
          </a:r>
          <a:r>
            <a:rPr lang="en-US" sz="1300" b="0" i="0" baseline="0"/>
            <a:t>: Sets up a Mask R-CNN model with a ResNet-50 backbone using </a:t>
          </a:r>
          <a:r>
            <a:rPr lang="en-US" sz="1300" b="0" i="0" baseline="0" err="1"/>
            <a:t>get_cfg</a:t>
          </a:r>
          <a:r>
            <a:rPr lang="en-US" sz="1300" b="0" i="0" baseline="0"/>
            <a:t>() and configurations from Detectron2's model zoo. Configures training parameters such as learning rate, batch size, and iteration count. </a:t>
          </a:r>
          <a:endParaRPr lang="en-IN" sz="1300"/>
        </a:p>
      </dgm:t>
    </dgm:pt>
    <dgm:pt modelId="{AB936773-F523-4989-AFFA-264723580789}" type="parTrans" cxnId="{824DBE0A-CF9C-4FC7-8F4C-E0FCB43568D5}">
      <dgm:prSet/>
      <dgm:spPr/>
      <dgm:t>
        <a:bodyPr/>
        <a:lstStyle/>
        <a:p>
          <a:endParaRPr lang="en-IN"/>
        </a:p>
      </dgm:t>
    </dgm:pt>
    <dgm:pt modelId="{D5B1C856-650E-4CC8-B7D2-719DDC56C690}" type="sibTrans" cxnId="{824DBE0A-CF9C-4FC7-8F4C-E0FCB43568D5}">
      <dgm:prSet/>
      <dgm:spPr/>
      <dgm:t>
        <a:bodyPr/>
        <a:lstStyle/>
        <a:p>
          <a:endParaRPr lang="en-IN"/>
        </a:p>
      </dgm:t>
    </dgm:pt>
    <dgm:pt modelId="{ED00D02D-E80B-4E9C-B793-E862ED6F013C}">
      <dgm:prSet/>
      <dgm:spPr>
        <a:ln>
          <a:solidFill>
            <a:schemeClr val="bg2"/>
          </a:solidFill>
        </a:ln>
      </dgm:spPr>
      <dgm:t>
        <a:bodyPr/>
        <a:lstStyle/>
        <a:p>
          <a:r>
            <a:rPr lang="en-US" b="0" i="0" baseline="0" dirty="0"/>
            <a:t>Implements custom hooks, including </a:t>
          </a:r>
          <a:r>
            <a:rPr lang="en-US" b="0" i="0" baseline="0" dirty="0" err="1"/>
            <a:t>PrintTrainingStatus</a:t>
          </a:r>
          <a:r>
            <a:rPr lang="en-US" b="0" i="0" baseline="0" dirty="0"/>
            <a:t>, to monitor and print training status and loss. </a:t>
          </a:r>
          <a:endParaRPr lang="en-IN" dirty="0"/>
        </a:p>
      </dgm:t>
    </dgm:pt>
    <dgm:pt modelId="{206B9E61-BE00-4464-AF54-0D2724A33564}" type="parTrans" cxnId="{3E054E90-C829-4DEF-B22C-D6794DDC2674}">
      <dgm:prSet/>
      <dgm:spPr/>
      <dgm:t>
        <a:bodyPr/>
        <a:lstStyle/>
        <a:p>
          <a:endParaRPr lang="en-IN"/>
        </a:p>
      </dgm:t>
    </dgm:pt>
    <dgm:pt modelId="{66BA0793-6A91-49DB-A7D8-08934409D86F}" type="sibTrans" cxnId="{3E054E90-C829-4DEF-B22C-D6794DDC2674}">
      <dgm:prSet/>
      <dgm:spPr/>
      <dgm:t>
        <a:bodyPr/>
        <a:lstStyle/>
        <a:p>
          <a:endParaRPr lang="en-IN"/>
        </a:p>
      </dgm:t>
    </dgm:pt>
    <dgm:pt modelId="{93D87FCC-79C4-4046-87BC-3EDFE9ECCD7D}">
      <dgm:prSet/>
      <dgm:spPr>
        <a:ln>
          <a:solidFill>
            <a:schemeClr val="bg2"/>
          </a:solidFill>
        </a:ln>
      </dgm:spPr>
      <dgm:t>
        <a:bodyPr/>
        <a:lstStyle/>
        <a:p>
          <a:r>
            <a:rPr lang="en-US" b="0" i="0" baseline="0" dirty="0"/>
            <a:t>Runs the training process using a custom trainer class that integrates COCO evaluation and status updates.</a:t>
          </a:r>
          <a:endParaRPr lang="en-IN" dirty="0"/>
        </a:p>
      </dgm:t>
    </dgm:pt>
    <dgm:pt modelId="{A49A4032-2638-468F-B711-27BF7BD9174A}" type="parTrans" cxnId="{FA204A2B-459E-476D-8681-52FF8A4A2985}">
      <dgm:prSet/>
      <dgm:spPr/>
      <dgm:t>
        <a:bodyPr/>
        <a:lstStyle/>
        <a:p>
          <a:endParaRPr lang="en-IN"/>
        </a:p>
      </dgm:t>
    </dgm:pt>
    <dgm:pt modelId="{7C9FE85E-774B-4369-B120-75CD3628C95D}" type="sibTrans" cxnId="{FA204A2B-459E-476D-8681-52FF8A4A2985}">
      <dgm:prSet/>
      <dgm:spPr/>
      <dgm:t>
        <a:bodyPr/>
        <a:lstStyle/>
        <a:p>
          <a:endParaRPr lang="en-IN"/>
        </a:p>
      </dgm:t>
    </dgm:pt>
    <dgm:pt modelId="{CB0C6779-D924-4B8C-8442-D4162B091CD2}" type="pres">
      <dgm:prSet presAssocID="{7DFE9AE0-50BA-4372-958D-94AAA8B26DFD}" presName="diagram" presStyleCnt="0">
        <dgm:presLayoutVars>
          <dgm:dir/>
          <dgm:animLvl val="lvl"/>
          <dgm:resizeHandles val="exact"/>
        </dgm:presLayoutVars>
      </dgm:prSet>
      <dgm:spPr/>
    </dgm:pt>
    <dgm:pt modelId="{7C9AEDE6-C4B3-4E10-8617-8B454EDF2440}" type="pres">
      <dgm:prSet presAssocID="{21D77EA9-C51B-44CB-BCDA-6A2C822195F8}" presName="compNode" presStyleCnt="0"/>
      <dgm:spPr/>
    </dgm:pt>
    <dgm:pt modelId="{DCA9552D-9B53-4F2A-86B9-A98F069ABA03}" type="pres">
      <dgm:prSet presAssocID="{21D77EA9-C51B-44CB-BCDA-6A2C822195F8}" presName="childRect" presStyleLbl="bgAcc1" presStyleIdx="0" presStyleCnt="3">
        <dgm:presLayoutVars>
          <dgm:bulletEnabled val="1"/>
        </dgm:presLayoutVars>
      </dgm:prSet>
      <dgm:spPr/>
    </dgm:pt>
    <dgm:pt modelId="{E63FE82E-A870-44BF-9025-946D7DEFE9E9}" type="pres">
      <dgm:prSet presAssocID="{21D77EA9-C51B-44CB-BCDA-6A2C822195F8}" presName="parentText" presStyleLbl="node1" presStyleIdx="0" presStyleCnt="0">
        <dgm:presLayoutVars>
          <dgm:chMax val="0"/>
          <dgm:bulletEnabled val="1"/>
        </dgm:presLayoutVars>
      </dgm:prSet>
      <dgm:spPr/>
    </dgm:pt>
    <dgm:pt modelId="{E6ADB01F-CC4C-4D74-9A7D-EABC6B451690}" type="pres">
      <dgm:prSet presAssocID="{21D77EA9-C51B-44CB-BCDA-6A2C822195F8}" presName="parentRect" presStyleLbl="alignNode1" presStyleIdx="0" presStyleCnt="3" custLinFactNeighborX="-405"/>
      <dgm:spPr/>
    </dgm:pt>
    <dgm:pt modelId="{B1135A0B-E88E-4963-93BC-BC144DEF67FF}" type="pres">
      <dgm:prSet presAssocID="{21D77EA9-C51B-44CB-BCDA-6A2C822195F8}" presName="adorn" presStyleLbl="fgAccFollow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a:solidFill>
            <a:schemeClr val="bg1">
              <a:alpha val="90000"/>
            </a:schemeClr>
          </a:solidFill>
        </a:ln>
      </dgm:spPr>
    </dgm:pt>
    <dgm:pt modelId="{95771A66-CF5D-4C13-BFDB-9515BDC09CAB}" type="pres">
      <dgm:prSet presAssocID="{58430C87-466E-4839-BE3A-0558B96C714B}" presName="sibTrans" presStyleLbl="sibTrans2D1" presStyleIdx="0" presStyleCnt="0"/>
      <dgm:spPr/>
    </dgm:pt>
    <dgm:pt modelId="{B2FC63F5-6C83-437F-B220-429BD917A98D}" type="pres">
      <dgm:prSet presAssocID="{6BDEFE83-3832-4270-9F93-0701E980384A}" presName="compNode" presStyleCnt="0"/>
      <dgm:spPr/>
    </dgm:pt>
    <dgm:pt modelId="{FB3D0651-DCDD-44BF-A033-FF7F0C385EF4}" type="pres">
      <dgm:prSet presAssocID="{6BDEFE83-3832-4270-9F93-0701E980384A}" presName="childRect" presStyleLbl="bgAcc1" presStyleIdx="1" presStyleCnt="3">
        <dgm:presLayoutVars>
          <dgm:bulletEnabled val="1"/>
        </dgm:presLayoutVars>
      </dgm:prSet>
      <dgm:spPr/>
    </dgm:pt>
    <dgm:pt modelId="{79017ECF-C90A-4D07-ACCE-4010C27C1A98}" type="pres">
      <dgm:prSet presAssocID="{6BDEFE83-3832-4270-9F93-0701E980384A}" presName="parentText" presStyleLbl="node1" presStyleIdx="0" presStyleCnt="0">
        <dgm:presLayoutVars>
          <dgm:chMax val="0"/>
          <dgm:bulletEnabled val="1"/>
        </dgm:presLayoutVars>
      </dgm:prSet>
      <dgm:spPr/>
    </dgm:pt>
    <dgm:pt modelId="{14BA4173-21C4-4A69-90C5-CA6BF8AB4B1C}" type="pres">
      <dgm:prSet presAssocID="{6BDEFE83-3832-4270-9F93-0701E980384A}" presName="parentRect" presStyleLbl="alignNode1" presStyleIdx="1" presStyleCnt="3"/>
      <dgm:spPr/>
    </dgm:pt>
    <dgm:pt modelId="{22D67AC6-44E7-4177-B0EE-EE1F710B96AF}" type="pres">
      <dgm:prSet presAssocID="{6BDEFE83-3832-4270-9F93-0701E980384A}" presName="adorn" presStyleLbl="fgAccFollowNode1" presStyleIdx="1" presStyleCnt="3"/>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solidFill>
            <a:srgbClr val="001B5B">
              <a:alpha val="90000"/>
            </a:srgbClr>
          </a:solidFill>
        </a:ln>
      </dgm:spPr>
      <dgm:extLst>
        <a:ext uri="{E40237B7-FDA0-4F09-8148-C483321AD2D9}">
          <dgm14:cNvPr xmlns:dgm14="http://schemas.microsoft.com/office/drawing/2010/diagram" id="0" name="" descr="Teacher"/>
        </a:ext>
      </dgm:extLst>
    </dgm:pt>
    <dgm:pt modelId="{CD4BE8F7-0E77-4AB5-B929-10F4C61D4DC4}" type="pres">
      <dgm:prSet presAssocID="{50B6388D-0DD1-4CB7-B11D-BD3525D6FBB8}" presName="sibTrans" presStyleLbl="sibTrans2D1" presStyleIdx="0" presStyleCnt="0"/>
      <dgm:spPr/>
    </dgm:pt>
    <dgm:pt modelId="{29A7F613-B0C6-4DD5-809D-FD68B2797FCC}" type="pres">
      <dgm:prSet presAssocID="{FA5EF958-6479-4AAC-9808-4D7466E95BCB}" presName="compNode" presStyleCnt="0"/>
      <dgm:spPr/>
    </dgm:pt>
    <dgm:pt modelId="{6E01208A-E3DD-492F-9398-1B9343E6DF89}" type="pres">
      <dgm:prSet presAssocID="{FA5EF958-6479-4AAC-9808-4D7466E95BCB}" presName="childRect" presStyleLbl="bgAcc1" presStyleIdx="2" presStyleCnt="3">
        <dgm:presLayoutVars>
          <dgm:bulletEnabled val="1"/>
        </dgm:presLayoutVars>
      </dgm:prSet>
      <dgm:spPr/>
    </dgm:pt>
    <dgm:pt modelId="{4CAD387A-44E8-4843-A3C3-5AC65C3CB256}" type="pres">
      <dgm:prSet presAssocID="{FA5EF958-6479-4AAC-9808-4D7466E95BCB}" presName="parentText" presStyleLbl="node1" presStyleIdx="0" presStyleCnt="0">
        <dgm:presLayoutVars>
          <dgm:chMax val="0"/>
          <dgm:bulletEnabled val="1"/>
        </dgm:presLayoutVars>
      </dgm:prSet>
      <dgm:spPr/>
    </dgm:pt>
    <dgm:pt modelId="{6044107A-A2A4-4E3B-9FBD-F860ADA609DB}" type="pres">
      <dgm:prSet presAssocID="{FA5EF958-6479-4AAC-9808-4D7466E95BCB}" presName="parentRect" presStyleLbl="alignNode1" presStyleIdx="2" presStyleCnt="3"/>
      <dgm:spPr/>
    </dgm:pt>
    <dgm:pt modelId="{70C10C2B-52BD-4557-BA10-528B1B836DEF}" type="pres">
      <dgm:prSet presAssocID="{FA5EF958-6479-4AAC-9808-4D7466E95BCB}" presName="adorn" presStyleLbl="fgAccFollowNode1" presStyleIdx="2" presStyleCnt="3"/>
      <dgm:spPr>
        <a:blipFill>
          <a:blip xmlns:r="http://schemas.openxmlformats.org/officeDocument/2006/relationships" r:embed="rId4">
            <a:extLst>
              <a:ext uri="{96DAC541-7B7A-43D3-8B79-37D633B846F1}">
                <asvg:svgBlip xmlns:asvg="http://schemas.microsoft.com/office/drawing/2016/SVG/main" r:embed="rId5"/>
              </a:ext>
            </a:extLst>
          </a:blip>
          <a:srcRect/>
          <a:stretch>
            <a:fillRect/>
          </a:stretch>
        </a:blipFill>
        <a:ln>
          <a:solidFill>
            <a:schemeClr val="accent4">
              <a:alpha val="90000"/>
            </a:schemeClr>
          </a:solidFill>
        </a:ln>
      </dgm:spPr>
      <dgm:extLst>
        <a:ext uri="{E40237B7-FDA0-4F09-8148-C483321AD2D9}">
          <dgm14:cNvPr xmlns:dgm14="http://schemas.microsoft.com/office/drawing/2010/diagram" id="0" name="" descr="Head with gears with solid fill"/>
        </a:ext>
      </dgm:extLst>
    </dgm:pt>
  </dgm:ptLst>
  <dgm:cxnLst>
    <dgm:cxn modelId="{824DBE0A-CF9C-4FC7-8F4C-E0FCB43568D5}" srcId="{21D77EA9-C51B-44CB-BCDA-6A2C822195F8}" destId="{00585959-C381-4D19-A2AB-1BCDF9AF8CDB}" srcOrd="1" destOrd="0" parTransId="{AB936773-F523-4989-AFFA-264723580789}" sibTransId="{D5B1C856-650E-4CC8-B7D2-719DDC56C690}"/>
    <dgm:cxn modelId="{4A045413-31EB-4661-BCA4-03C8A524B24B}" type="presOf" srcId="{FA5EF958-6479-4AAC-9808-4D7466E95BCB}" destId="{6044107A-A2A4-4E3B-9FBD-F860ADA609DB}" srcOrd="1" destOrd="0" presId="urn:microsoft.com/office/officeart/2005/8/layout/bList2"/>
    <dgm:cxn modelId="{48557B1A-364C-49BD-A4C9-654B14A3A51D}" type="presOf" srcId="{7DFE9AE0-50BA-4372-958D-94AAA8B26DFD}" destId="{CB0C6779-D924-4B8C-8442-D4162B091CD2}" srcOrd="0" destOrd="0" presId="urn:microsoft.com/office/officeart/2005/8/layout/bList2"/>
    <dgm:cxn modelId="{44A63F21-55D4-4C32-99E2-728AB9CBB709}" srcId="{7DFE9AE0-50BA-4372-958D-94AAA8B26DFD}" destId="{FA5EF958-6479-4AAC-9808-4D7466E95BCB}" srcOrd="2" destOrd="0" parTransId="{B83040D9-EBBC-44D3-AD47-CB90A8570BBB}" sibTransId="{25D5F6D5-DED9-4E69-B528-7A0F6D39FF46}"/>
    <dgm:cxn modelId="{7588C425-ED47-4BB9-8392-0104954BA0E5}" type="presOf" srcId="{58430C87-466E-4839-BE3A-0558B96C714B}" destId="{95771A66-CF5D-4C13-BFDB-9515BDC09CAB}" srcOrd="0" destOrd="0" presId="urn:microsoft.com/office/officeart/2005/8/layout/bList2"/>
    <dgm:cxn modelId="{626F5627-184A-4DE7-938E-22202316C0B1}" type="presOf" srcId="{93D87FCC-79C4-4046-87BC-3EDFE9ECCD7D}" destId="{6E01208A-E3DD-492F-9398-1B9343E6DF89}" srcOrd="0" destOrd="0" presId="urn:microsoft.com/office/officeart/2005/8/layout/bList2"/>
    <dgm:cxn modelId="{FA204A2B-459E-476D-8681-52FF8A4A2985}" srcId="{FA5EF958-6479-4AAC-9808-4D7466E95BCB}" destId="{93D87FCC-79C4-4046-87BC-3EDFE9ECCD7D}" srcOrd="0" destOrd="0" parTransId="{A49A4032-2638-468F-B711-27BF7BD9174A}" sibTransId="{7C9FE85E-774B-4369-B120-75CD3628C95D}"/>
    <dgm:cxn modelId="{7B6AED3C-C55C-4B51-8B33-E4CF707587D3}" srcId="{7DFE9AE0-50BA-4372-958D-94AAA8B26DFD}" destId="{6BDEFE83-3832-4270-9F93-0701E980384A}" srcOrd="1" destOrd="0" parTransId="{5195CD69-9C54-46EA-802E-93CF36AA4430}" sibTransId="{50B6388D-0DD1-4CB7-B11D-BD3525D6FBB8}"/>
    <dgm:cxn modelId="{F3C9D66C-9783-4B39-AB26-49379DBB6CD6}" type="presOf" srcId="{ED00D02D-E80B-4E9C-B793-E862ED6F013C}" destId="{FB3D0651-DCDD-44BF-A033-FF7F0C385EF4}" srcOrd="0" destOrd="0" presId="urn:microsoft.com/office/officeart/2005/8/layout/bList2"/>
    <dgm:cxn modelId="{F3177D70-34E6-498F-A9A5-6B0A9A42F10A}" srcId="{7DFE9AE0-50BA-4372-958D-94AAA8B26DFD}" destId="{21D77EA9-C51B-44CB-BCDA-6A2C822195F8}" srcOrd="0" destOrd="0" parTransId="{24EDBB4C-CA3D-4A3B-BBF9-B6A64FBE52F2}" sibTransId="{58430C87-466E-4839-BE3A-0558B96C714B}"/>
    <dgm:cxn modelId="{3E054E90-C829-4DEF-B22C-D6794DDC2674}" srcId="{6BDEFE83-3832-4270-9F93-0701E980384A}" destId="{ED00D02D-E80B-4E9C-B793-E862ED6F013C}" srcOrd="0" destOrd="0" parTransId="{206B9E61-BE00-4464-AF54-0D2724A33564}" sibTransId="{66BA0793-6A91-49DB-A7D8-08934409D86F}"/>
    <dgm:cxn modelId="{7BE1E5A5-931F-406C-AC60-1865322FFEA7}" type="presOf" srcId="{FA5EF958-6479-4AAC-9808-4D7466E95BCB}" destId="{4CAD387A-44E8-4843-A3C3-5AC65C3CB256}" srcOrd="0" destOrd="0" presId="urn:microsoft.com/office/officeart/2005/8/layout/bList2"/>
    <dgm:cxn modelId="{341396AA-5EC6-4053-A1F0-F61C7B0A84DE}" type="presOf" srcId="{21D77EA9-C51B-44CB-BCDA-6A2C822195F8}" destId="{E63FE82E-A870-44BF-9025-946D7DEFE9E9}" srcOrd="0" destOrd="0" presId="urn:microsoft.com/office/officeart/2005/8/layout/bList2"/>
    <dgm:cxn modelId="{3496FFB1-1CE4-4156-AB2F-EBBB808424D8}" srcId="{21D77EA9-C51B-44CB-BCDA-6A2C822195F8}" destId="{6E36C6C5-E29B-4CE9-BC27-B0929598A44B}" srcOrd="0" destOrd="0" parTransId="{97CF375A-3697-4270-A701-A34405F9BE9F}" sibTransId="{EEF0E5BF-688B-4FA5-B234-791C22A5299B}"/>
    <dgm:cxn modelId="{24D2A8DE-B863-49B7-84EC-835EBCD7AF82}" type="presOf" srcId="{00585959-C381-4D19-A2AB-1BCDF9AF8CDB}" destId="{DCA9552D-9B53-4F2A-86B9-A98F069ABA03}" srcOrd="0" destOrd="1" presId="urn:microsoft.com/office/officeart/2005/8/layout/bList2"/>
    <dgm:cxn modelId="{A7169FE3-8571-4D2B-A23E-71F4775EB133}" type="presOf" srcId="{6E36C6C5-E29B-4CE9-BC27-B0929598A44B}" destId="{DCA9552D-9B53-4F2A-86B9-A98F069ABA03}" srcOrd="0" destOrd="0" presId="urn:microsoft.com/office/officeart/2005/8/layout/bList2"/>
    <dgm:cxn modelId="{42C9C7F3-7B58-419D-B362-BCB0458E40E7}" type="presOf" srcId="{6BDEFE83-3832-4270-9F93-0701E980384A}" destId="{79017ECF-C90A-4D07-ACCE-4010C27C1A98}" srcOrd="0" destOrd="0" presId="urn:microsoft.com/office/officeart/2005/8/layout/bList2"/>
    <dgm:cxn modelId="{7D7D3DF5-B764-4357-B997-919CCFEC47EA}" type="presOf" srcId="{21D77EA9-C51B-44CB-BCDA-6A2C822195F8}" destId="{E6ADB01F-CC4C-4D74-9A7D-EABC6B451690}" srcOrd="1" destOrd="0" presId="urn:microsoft.com/office/officeart/2005/8/layout/bList2"/>
    <dgm:cxn modelId="{26EE6EF6-8D78-401A-8291-C1175095F85B}" type="presOf" srcId="{50B6388D-0DD1-4CB7-B11D-BD3525D6FBB8}" destId="{CD4BE8F7-0E77-4AB5-B929-10F4C61D4DC4}" srcOrd="0" destOrd="0" presId="urn:microsoft.com/office/officeart/2005/8/layout/bList2"/>
    <dgm:cxn modelId="{987981F7-6EE0-4E47-82AC-CC04DEC79475}" type="presOf" srcId="{6BDEFE83-3832-4270-9F93-0701E980384A}" destId="{14BA4173-21C4-4A69-90C5-CA6BF8AB4B1C}" srcOrd="1" destOrd="0" presId="urn:microsoft.com/office/officeart/2005/8/layout/bList2"/>
    <dgm:cxn modelId="{702A2B19-4BD6-4421-8AE8-369A83DB92ED}" type="presParOf" srcId="{CB0C6779-D924-4B8C-8442-D4162B091CD2}" destId="{7C9AEDE6-C4B3-4E10-8617-8B454EDF2440}" srcOrd="0" destOrd="0" presId="urn:microsoft.com/office/officeart/2005/8/layout/bList2"/>
    <dgm:cxn modelId="{7021D38E-5089-4B68-9C16-14B34A4D843F}" type="presParOf" srcId="{7C9AEDE6-C4B3-4E10-8617-8B454EDF2440}" destId="{DCA9552D-9B53-4F2A-86B9-A98F069ABA03}" srcOrd="0" destOrd="0" presId="urn:microsoft.com/office/officeart/2005/8/layout/bList2"/>
    <dgm:cxn modelId="{6A2C41D9-F235-4751-829A-9554020B6802}" type="presParOf" srcId="{7C9AEDE6-C4B3-4E10-8617-8B454EDF2440}" destId="{E63FE82E-A870-44BF-9025-946D7DEFE9E9}" srcOrd="1" destOrd="0" presId="urn:microsoft.com/office/officeart/2005/8/layout/bList2"/>
    <dgm:cxn modelId="{9F418B7F-A1FD-4712-8A19-A7DD344EBA3E}" type="presParOf" srcId="{7C9AEDE6-C4B3-4E10-8617-8B454EDF2440}" destId="{E6ADB01F-CC4C-4D74-9A7D-EABC6B451690}" srcOrd="2" destOrd="0" presId="urn:microsoft.com/office/officeart/2005/8/layout/bList2"/>
    <dgm:cxn modelId="{0BB03223-6D5B-41B4-896F-D012F7BC60BC}" type="presParOf" srcId="{7C9AEDE6-C4B3-4E10-8617-8B454EDF2440}" destId="{B1135A0B-E88E-4963-93BC-BC144DEF67FF}" srcOrd="3" destOrd="0" presId="urn:microsoft.com/office/officeart/2005/8/layout/bList2"/>
    <dgm:cxn modelId="{2C481D6B-A585-4A61-B102-921B875789BE}" type="presParOf" srcId="{CB0C6779-D924-4B8C-8442-D4162B091CD2}" destId="{95771A66-CF5D-4C13-BFDB-9515BDC09CAB}" srcOrd="1" destOrd="0" presId="urn:microsoft.com/office/officeart/2005/8/layout/bList2"/>
    <dgm:cxn modelId="{4154F1D4-A3DE-4A02-82BD-DE4BF3CDB5F7}" type="presParOf" srcId="{CB0C6779-D924-4B8C-8442-D4162B091CD2}" destId="{B2FC63F5-6C83-437F-B220-429BD917A98D}" srcOrd="2" destOrd="0" presId="urn:microsoft.com/office/officeart/2005/8/layout/bList2"/>
    <dgm:cxn modelId="{1E7E3465-0C25-4209-BA5F-39F6FB5A2A3F}" type="presParOf" srcId="{B2FC63F5-6C83-437F-B220-429BD917A98D}" destId="{FB3D0651-DCDD-44BF-A033-FF7F0C385EF4}" srcOrd="0" destOrd="0" presId="urn:microsoft.com/office/officeart/2005/8/layout/bList2"/>
    <dgm:cxn modelId="{51A367BC-82EC-4479-A9B3-6C34D68C90B5}" type="presParOf" srcId="{B2FC63F5-6C83-437F-B220-429BD917A98D}" destId="{79017ECF-C90A-4D07-ACCE-4010C27C1A98}" srcOrd="1" destOrd="0" presId="urn:microsoft.com/office/officeart/2005/8/layout/bList2"/>
    <dgm:cxn modelId="{0F4F7BEF-0BCD-4EC9-9EE5-F437FE58ECF1}" type="presParOf" srcId="{B2FC63F5-6C83-437F-B220-429BD917A98D}" destId="{14BA4173-21C4-4A69-90C5-CA6BF8AB4B1C}" srcOrd="2" destOrd="0" presId="urn:microsoft.com/office/officeart/2005/8/layout/bList2"/>
    <dgm:cxn modelId="{BB1DD1AB-BC6A-4275-BC15-EE5FF110C61C}" type="presParOf" srcId="{B2FC63F5-6C83-437F-B220-429BD917A98D}" destId="{22D67AC6-44E7-4177-B0EE-EE1F710B96AF}" srcOrd="3" destOrd="0" presId="urn:microsoft.com/office/officeart/2005/8/layout/bList2"/>
    <dgm:cxn modelId="{E5B07E24-4E05-4770-AFE2-F2B4023A7D62}" type="presParOf" srcId="{CB0C6779-D924-4B8C-8442-D4162B091CD2}" destId="{CD4BE8F7-0E77-4AB5-B929-10F4C61D4DC4}" srcOrd="3" destOrd="0" presId="urn:microsoft.com/office/officeart/2005/8/layout/bList2"/>
    <dgm:cxn modelId="{048F5676-0352-4F84-9D5E-DC62274D3826}" type="presParOf" srcId="{CB0C6779-D924-4B8C-8442-D4162B091CD2}" destId="{29A7F613-B0C6-4DD5-809D-FD68B2797FCC}" srcOrd="4" destOrd="0" presId="urn:microsoft.com/office/officeart/2005/8/layout/bList2"/>
    <dgm:cxn modelId="{D21281D7-3946-4C11-AE17-949CFFAF25EA}" type="presParOf" srcId="{29A7F613-B0C6-4DD5-809D-FD68B2797FCC}" destId="{6E01208A-E3DD-492F-9398-1B9343E6DF89}" srcOrd="0" destOrd="0" presId="urn:microsoft.com/office/officeart/2005/8/layout/bList2"/>
    <dgm:cxn modelId="{996D3E6C-71C5-4B6A-B34E-D6AA8A215679}" type="presParOf" srcId="{29A7F613-B0C6-4DD5-809D-FD68B2797FCC}" destId="{4CAD387A-44E8-4843-A3C3-5AC65C3CB256}" srcOrd="1" destOrd="0" presId="urn:microsoft.com/office/officeart/2005/8/layout/bList2"/>
    <dgm:cxn modelId="{22F6D369-925D-468D-AF15-686C70B9C789}" type="presParOf" srcId="{29A7F613-B0C6-4DD5-809D-FD68B2797FCC}" destId="{6044107A-A2A4-4E3B-9FBD-F860ADA609DB}" srcOrd="2" destOrd="0" presId="urn:microsoft.com/office/officeart/2005/8/layout/bList2"/>
    <dgm:cxn modelId="{9BFDA3BE-36B8-4C74-AAAC-83767DD6A4C3}" type="presParOf" srcId="{29A7F613-B0C6-4DD5-809D-FD68B2797FCC}" destId="{70C10C2B-52BD-4557-BA10-528B1B836DEF}" srcOrd="3" destOrd="0" presId="urn:microsoft.com/office/officeart/2005/8/layout/b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74CD405-CE1D-45FA-AFEB-C5C7A125861A}"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IN"/>
        </a:p>
      </dgm:t>
    </dgm:pt>
    <dgm:pt modelId="{9E3F24C3-6213-4B5A-8AD4-68E883CEE29E}">
      <dgm:prSet custT="1"/>
      <dgm:spPr>
        <a:solidFill>
          <a:srgbClr val="12C6B3"/>
        </a:solidFill>
        <a:ln>
          <a:solidFill>
            <a:srgbClr val="12C6B3"/>
          </a:solidFill>
        </a:ln>
      </dgm:spPr>
      <dgm:t>
        <a:bodyPr/>
        <a:lstStyle/>
        <a:p>
          <a:r>
            <a:rPr lang="en-US" sz="2400" b="1" i="0" baseline="0" dirty="0"/>
            <a:t>Training Metrics and Loss Monitoring</a:t>
          </a:r>
          <a:endParaRPr lang="en-IN" sz="2400" dirty="0"/>
        </a:p>
      </dgm:t>
    </dgm:pt>
    <dgm:pt modelId="{712642FA-B937-4A3E-BEAD-1B0A3E5F7AD9}" type="parTrans" cxnId="{AF159D83-F360-476E-B296-321E7B3BDD2B}">
      <dgm:prSet/>
      <dgm:spPr/>
      <dgm:t>
        <a:bodyPr/>
        <a:lstStyle/>
        <a:p>
          <a:endParaRPr lang="en-IN"/>
        </a:p>
      </dgm:t>
    </dgm:pt>
    <dgm:pt modelId="{25E02C1C-3FB7-432E-9063-CE70857DBE1E}" type="sibTrans" cxnId="{AF159D83-F360-476E-B296-321E7B3BDD2B}">
      <dgm:prSet/>
      <dgm:spPr/>
      <dgm:t>
        <a:bodyPr/>
        <a:lstStyle/>
        <a:p>
          <a:endParaRPr lang="en-IN"/>
        </a:p>
      </dgm:t>
    </dgm:pt>
    <dgm:pt modelId="{98E3A8A4-C624-475C-97AD-F4697CED00D1}">
      <dgm:prSet custT="1"/>
      <dgm:spPr>
        <a:solidFill>
          <a:srgbClr val="005560"/>
        </a:solidFill>
        <a:ln>
          <a:solidFill>
            <a:srgbClr val="005560"/>
          </a:solidFill>
        </a:ln>
      </dgm:spPr>
      <dgm:t>
        <a:bodyPr/>
        <a:lstStyle/>
        <a:p>
          <a:r>
            <a:rPr lang="en-IN" sz="2400" b="1" i="0" baseline="0" dirty="0"/>
            <a:t>Evaluation Metrics</a:t>
          </a:r>
          <a:r>
            <a:rPr lang="en-IN" sz="2400" b="0" i="0" baseline="0" dirty="0"/>
            <a:t>: </a:t>
          </a:r>
          <a:r>
            <a:rPr lang="en-IN" sz="2400" b="1" i="0" baseline="0" dirty="0" err="1"/>
            <a:t>COCOEvaluator</a:t>
          </a:r>
          <a:r>
            <a:rPr lang="en-IN" sz="2400" b="1" i="0" baseline="0" dirty="0"/>
            <a:t> </a:t>
          </a:r>
          <a:endParaRPr lang="en-IN" sz="2400" dirty="0"/>
        </a:p>
      </dgm:t>
    </dgm:pt>
    <dgm:pt modelId="{98B7A97A-6DA2-42DE-8F4B-80A3E1BD19CF}" type="parTrans" cxnId="{7D54D5A1-A395-4D97-9EE1-1AE76B766B32}">
      <dgm:prSet/>
      <dgm:spPr/>
      <dgm:t>
        <a:bodyPr/>
        <a:lstStyle/>
        <a:p>
          <a:endParaRPr lang="en-IN"/>
        </a:p>
      </dgm:t>
    </dgm:pt>
    <dgm:pt modelId="{DF0AD1B4-A964-44F4-9376-1E861B92006D}" type="sibTrans" cxnId="{7D54D5A1-A395-4D97-9EE1-1AE76B766B32}">
      <dgm:prSet/>
      <dgm:spPr/>
      <dgm:t>
        <a:bodyPr/>
        <a:lstStyle/>
        <a:p>
          <a:endParaRPr lang="en-IN"/>
        </a:p>
      </dgm:t>
    </dgm:pt>
    <dgm:pt modelId="{39B34F0F-5CC2-49AA-8D99-832D993D593E}">
      <dgm:prSet custT="1"/>
      <dgm:spPr>
        <a:solidFill>
          <a:srgbClr val="A5A1D9"/>
        </a:solidFill>
        <a:ln>
          <a:solidFill>
            <a:srgbClr val="A5A1D9"/>
          </a:solidFill>
        </a:ln>
      </dgm:spPr>
      <dgm:t>
        <a:bodyPr/>
        <a:lstStyle/>
        <a:p>
          <a:r>
            <a:rPr lang="en-IN" sz="2400" b="1" i="0" baseline="0" dirty="0"/>
            <a:t>Post-Processing and Prediction Refinement</a:t>
          </a:r>
          <a:endParaRPr lang="en-IN" sz="2400" dirty="0"/>
        </a:p>
      </dgm:t>
    </dgm:pt>
    <dgm:pt modelId="{2B083029-0918-477A-8247-70FBB6C45E10}" type="parTrans" cxnId="{82FEE33B-A164-4923-8756-B91CFB3AB524}">
      <dgm:prSet/>
      <dgm:spPr/>
      <dgm:t>
        <a:bodyPr/>
        <a:lstStyle/>
        <a:p>
          <a:endParaRPr lang="en-IN"/>
        </a:p>
      </dgm:t>
    </dgm:pt>
    <dgm:pt modelId="{0646E54B-C8E2-4569-A95F-F7A4ED98132A}" type="sibTrans" cxnId="{82FEE33B-A164-4923-8756-B91CFB3AB524}">
      <dgm:prSet/>
      <dgm:spPr/>
      <dgm:t>
        <a:bodyPr/>
        <a:lstStyle/>
        <a:p>
          <a:endParaRPr lang="en-IN"/>
        </a:p>
      </dgm:t>
    </dgm:pt>
    <dgm:pt modelId="{38B268C7-B751-4AF7-BF57-6A3F7913AD2C}">
      <dgm:prSet/>
      <dgm:spPr>
        <a:solidFill>
          <a:srgbClr val="12C6B3">
            <a:alpha val="90000"/>
          </a:srgbClr>
        </a:solidFill>
      </dgm:spPr>
      <dgm:t>
        <a:bodyPr/>
        <a:lstStyle/>
        <a:p>
          <a:r>
            <a:rPr lang="en-US" b="1" i="0" baseline="0" dirty="0">
              <a:solidFill>
                <a:schemeClr val="tx1"/>
              </a:solidFill>
            </a:rPr>
            <a:t>Training </a:t>
          </a:r>
          <a:r>
            <a:rPr lang="en-US" b="1" i="0" baseline="0" dirty="0" err="1">
              <a:solidFill>
                <a:schemeClr val="tx1"/>
              </a:solidFill>
            </a:rPr>
            <a:t>Loss</a:t>
          </a:r>
          <a:r>
            <a:rPr lang="en-US" b="0" i="0" baseline="0" dirty="0" err="1">
              <a:solidFill>
                <a:schemeClr val="tx1"/>
              </a:solidFill>
            </a:rPr>
            <a:t>:Monitored</a:t>
          </a:r>
          <a:r>
            <a:rPr lang="en-US" b="0" i="0" baseline="0" dirty="0">
              <a:solidFill>
                <a:schemeClr val="tx1"/>
              </a:solidFill>
            </a:rPr>
            <a:t> using a custom hook (</a:t>
          </a:r>
          <a:r>
            <a:rPr lang="en-US" b="0" i="0" baseline="0" dirty="0" err="1">
              <a:solidFill>
                <a:schemeClr val="tx1"/>
              </a:solidFill>
            </a:rPr>
            <a:t>PrintTrainingStatus</a:t>
          </a:r>
          <a:r>
            <a:rPr lang="en-US" b="0" i="0" baseline="0" dirty="0">
              <a:solidFill>
                <a:schemeClr val="tx1"/>
              </a:solidFill>
            </a:rPr>
            <a:t>) that prints the total loss during training, crucial for tracking model convergence. </a:t>
          </a:r>
          <a:endParaRPr lang="en-IN" dirty="0">
            <a:solidFill>
              <a:schemeClr val="tx1"/>
            </a:solidFill>
          </a:endParaRPr>
        </a:p>
      </dgm:t>
    </dgm:pt>
    <dgm:pt modelId="{3F6863D3-89C9-46BC-9132-89530EE02AD7}" type="parTrans" cxnId="{A2F92DDD-9F79-4D8F-B329-12CF774F9055}">
      <dgm:prSet/>
      <dgm:spPr/>
      <dgm:t>
        <a:bodyPr/>
        <a:lstStyle/>
        <a:p>
          <a:endParaRPr lang="en-IN"/>
        </a:p>
      </dgm:t>
    </dgm:pt>
    <dgm:pt modelId="{601F4B0B-F50F-4304-A957-E908B49F9006}" type="sibTrans" cxnId="{A2F92DDD-9F79-4D8F-B329-12CF774F9055}">
      <dgm:prSet/>
      <dgm:spPr/>
      <dgm:t>
        <a:bodyPr/>
        <a:lstStyle/>
        <a:p>
          <a:endParaRPr lang="en-IN"/>
        </a:p>
      </dgm:t>
    </dgm:pt>
    <dgm:pt modelId="{9BF26D24-878B-4A6C-8ED5-8B04C333918F}">
      <dgm:prSet/>
      <dgm:spPr>
        <a:solidFill>
          <a:srgbClr val="005560">
            <a:alpha val="90000"/>
          </a:srgbClr>
        </a:solidFill>
      </dgm:spPr>
      <dgm:t>
        <a:bodyPr/>
        <a:lstStyle/>
        <a:p>
          <a:r>
            <a:rPr lang="en-IN" b="0" i="0" baseline="0" dirty="0">
              <a:solidFill>
                <a:schemeClr val="tx1"/>
              </a:solidFill>
            </a:rPr>
            <a:t>: Utilizes </a:t>
          </a:r>
          <a:r>
            <a:rPr lang="en-IN" b="0" i="0" baseline="0" dirty="0" err="1">
              <a:solidFill>
                <a:schemeClr val="tx1"/>
              </a:solidFill>
            </a:rPr>
            <a:t>COCOEvaluator</a:t>
          </a:r>
          <a:r>
            <a:rPr lang="en-IN" b="0" i="0" baseline="0" dirty="0">
              <a:solidFill>
                <a:schemeClr val="tx1"/>
              </a:solidFill>
            </a:rPr>
            <a:t> from Detectron2 to evaluate the model. Computes standard COCO metrics, including: </a:t>
          </a:r>
          <a:r>
            <a:rPr lang="en-IN" b="1" i="0" baseline="0" dirty="0">
              <a:solidFill>
                <a:schemeClr val="tx1"/>
              </a:solidFill>
            </a:rPr>
            <a:t>AP (Average Precision)</a:t>
          </a:r>
          <a:r>
            <a:rPr lang="en-IN" b="0" i="0" baseline="0" dirty="0">
              <a:solidFill>
                <a:schemeClr val="tx1"/>
              </a:solidFill>
            </a:rPr>
            <a:t>: Evaluated at different Intersection over Union (</a:t>
          </a:r>
          <a:r>
            <a:rPr lang="en-IN" b="0" i="0" baseline="0" dirty="0" err="1">
              <a:solidFill>
                <a:schemeClr val="tx1"/>
              </a:solidFill>
            </a:rPr>
            <a:t>IoU</a:t>
          </a:r>
          <a:r>
            <a:rPr lang="en-IN" b="0" i="0" baseline="0" dirty="0">
              <a:solidFill>
                <a:schemeClr val="tx1"/>
              </a:solidFill>
            </a:rPr>
            <a:t>) thresholds, such as </a:t>
          </a:r>
          <a:r>
            <a:rPr lang="en-IN" b="0" i="0" baseline="0" dirty="0" err="1">
              <a:solidFill>
                <a:schemeClr val="tx1"/>
              </a:solidFill>
            </a:rPr>
            <a:t>IoU</a:t>
          </a:r>
          <a:r>
            <a:rPr lang="en-IN" b="0" i="0" baseline="0" dirty="0">
              <a:solidFill>
                <a:schemeClr val="tx1"/>
              </a:solidFill>
            </a:rPr>
            <a:t>=0.50 (AP50) and </a:t>
          </a:r>
          <a:r>
            <a:rPr lang="en-IN" b="0" i="0" baseline="0" dirty="0" err="1">
              <a:solidFill>
                <a:schemeClr val="tx1"/>
              </a:solidFill>
            </a:rPr>
            <a:t>IoU</a:t>
          </a:r>
          <a:r>
            <a:rPr lang="en-IN" b="0" i="0" baseline="0" dirty="0">
              <a:solidFill>
                <a:schemeClr val="tx1"/>
              </a:solidFill>
            </a:rPr>
            <a:t>=0.75 (AP75). </a:t>
          </a:r>
          <a:r>
            <a:rPr lang="en-US" b="1" i="0" baseline="0" dirty="0">
              <a:solidFill>
                <a:schemeClr val="tx1"/>
              </a:solidFill>
            </a:rPr>
            <a:t>AP Across Scales</a:t>
          </a:r>
          <a:r>
            <a:rPr lang="en-US" b="0" i="0" baseline="0" dirty="0">
              <a:solidFill>
                <a:schemeClr val="tx1"/>
              </a:solidFill>
            </a:rPr>
            <a:t>: Measures precision for small, medium, and large objects.</a:t>
          </a:r>
          <a:r>
            <a:rPr lang="en-US" b="1" i="0" baseline="0" dirty="0">
              <a:solidFill>
                <a:schemeClr val="tx1"/>
              </a:solidFill>
            </a:rPr>
            <a:t>AR (Average Recall)</a:t>
          </a:r>
          <a:r>
            <a:rPr lang="en-US" b="0" i="0" baseline="0" dirty="0">
              <a:solidFill>
                <a:schemeClr val="tx1"/>
              </a:solidFill>
            </a:rPr>
            <a:t>: Assesses recall at various </a:t>
          </a:r>
          <a:r>
            <a:rPr lang="en-US" b="0" i="0" baseline="0" dirty="0" err="1">
              <a:solidFill>
                <a:schemeClr val="tx1"/>
              </a:solidFill>
            </a:rPr>
            <a:t>IoU</a:t>
          </a:r>
          <a:r>
            <a:rPr lang="en-US" b="0" i="0" baseline="0" dirty="0">
              <a:solidFill>
                <a:schemeClr val="tx1"/>
              </a:solidFill>
            </a:rPr>
            <a:t> thresholds</a:t>
          </a:r>
          <a:endParaRPr lang="en-IN" dirty="0">
            <a:solidFill>
              <a:schemeClr val="tx1"/>
            </a:solidFill>
          </a:endParaRPr>
        </a:p>
      </dgm:t>
    </dgm:pt>
    <dgm:pt modelId="{29877131-FCCD-4D40-B5B1-B43F7E881390}" type="parTrans" cxnId="{BC357E5F-7E16-419E-969F-5958F7056B83}">
      <dgm:prSet/>
      <dgm:spPr/>
      <dgm:t>
        <a:bodyPr/>
        <a:lstStyle/>
        <a:p>
          <a:endParaRPr lang="en-IN"/>
        </a:p>
      </dgm:t>
    </dgm:pt>
    <dgm:pt modelId="{B7320DD5-96DC-4611-A0E3-B5005BE534B8}" type="sibTrans" cxnId="{BC357E5F-7E16-419E-969F-5958F7056B83}">
      <dgm:prSet/>
      <dgm:spPr/>
      <dgm:t>
        <a:bodyPr/>
        <a:lstStyle/>
        <a:p>
          <a:endParaRPr lang="en-IN"/>
        </a:p>
      </dgm:t>
    </dgm:pt>
    <dgm:pt modelId="{0E4A04EC-A225-4BD5-94AD-23B3C25548DB}">
      <dgm:prSet/>
      <dgm:spPr>
        <a:solidFill>
          <a:srgbClr val="A5A1D9">
            <a:alpha val="90000"/>
          </a:srgbClr>
        </a:solidFill>
      </dgm:spPr>
      <dgm:t>
        <a:bodyPr/>
        <a:lstStyle/>
        <a:p>
          <a:r>
            <a:rPr lang="en-IN" b="0" i="0" baseline="0" dirty="0"/>
            <a:t>: </a:t>
          </a:r>
          <a:r>
            <a:rPr lang="en-US" b="1" i="0" baseline="0" dirty="0">
              <a:solidFill>
                <a:schemeClr val="tx1"/>
              </a:solidFill>
            </a:rPr>
            <a:t>Non-Maximum Suppression (NMS)</a:t>
          </a:r>
          <a:r>
            <a:rPr lang="en-US" b="0" i="0" baseline="0" dirty="0">
              <a:solidFill>
                <a:schemeClr val="tx1"/>
              </a:solidFill>
            </a:rPr>
            <a:t>: Applied using custom NMS thresholds to remove redundant bounding boxes and retain only the most confident predictions. </a:t>
          </a:r>
          <a:r>
            <a:rPr lang="en-US" b="1" i="0" baseline="0" dirty="0" err="1">
              <a:solidFill>
                <a:schemeClr val="tx1"/>
              </a:solidFill>
            </a:rPr>
            <a:t>IoU</a:t>
          </a:r>
          <a:r>
            <a:rPr lang="en-US" b="1" i="0" baseline="0" dirty="0">
              <a:solidFill>
                <a:schemeClr val="tx1"/>
              </a:solidFill>
            </a:rPr>
            <a:t>-based Merging</a:t>
          </a:r>
          <a:r>
            <a:rPr lang="en-US" b="0" i="0" baseline="0" dirty="0">
              <a:solidFill>
                <a:schemeClr val="tx1"/>
              </a:solidFill>
            </a:rPr>
            <a:t>: Uses custom functions to merge bounding boxes based on an </a:t>
          </a:r>
          <a:r>
            <a:rPr lang="en-US" b="0" i="0" baseline="0" dirty="0" err="1">
              <a:solidFill>
                <a:schemeClr val="tx1"/>
              </a:solidFill>
            </a:rPr>
            <a:t>IoU</a:t>
          </a:r>
          <a:r>
            <a:rPr lang="en-US" b="0" i="0" baseline="0" dirty="0">
              <a:solidFill>
                <a:schemeClr val="tx1"/>
              </a:solidFill>
            </a:rPr>
            <a:t> threshold, enhancing accuracy by consolidating overlapping boxes</a:t>
          </a:r>
          <a:endParaRPr lang="en-IN" dirty="0">
            <a:solidFill>
              <a:schemeClr val="tx1"/>
            </a:solidFill>
          </a:endParaRPr>
        </a:p>
      </dgm:t>
    </dgm:pt>
    <dgm:pt modelId="{44D59DA9-2BBD-4444-9FA2-3051E3EC1D36}" type="parTrans" cxnId="{66B3543A-FACE-48C7-BD15-A2ECF2D8082E}">
      <dgm:prSet/>
      <dgm:spPr/>
      <dgm:t>
        <a:bodyPr/>
        <a:lstStyle/>
        <a:p>
          <a:endParaRPr lang="en-IN"/>
        </a:p>
      </dgm:t>
    </dgm:pt>
    <dgm:pt modelId="{F5B3A1D5-86FE-4B90-88DB-5D2DCA3BCF81}" type="sibTrans" cxnId="{66B3543A-FACE-48C7-BD15-A2ECF2D8082E}">
      <dgm:prSet/>
      <dgm:spPr/>
      <dgm:t>
        <a:bodyPr/>
        <a:lstStyle/>
        <a:p>
          <a:endParaRPr lang="en-IN"/>
        </a:p>
      </dgm:t>
    </dgm:pt>
    <dgm:pt modelId="{7BAA720F-9662-45DB-A86A-C1DCB30BE583}" type="pres">
      <dgm:prSet presAssocID="{B74CD405-CE1D-45FA-AFEB-C5C7A125861A}" presName="Name0" presStyleCnt="0">
        <dgm:presLayoutVars>
          <dgm:dir/>
          <dgm:animLvl val="lvl"/>
          <dgm:resizeHandles/>
        </dgm:presLayoutVars>
      </dgm:prSet>
      <dgm:spPr/>
    </dgm:pt>
    <dgm:pt modelId="{22CC2C9F-8E9B-4D4D-BFDE-8D5E3DAFAF01}" type="pres">
      <dgm:prSet presAssocID="{9E3F24C3-6213-4B5A-8AD4-68E883CEE29E}" presName="linNode" presStyleCnt="0"/>
      <dgm:spPr/>
    </dgm:pt>
    <dgm:pt modelId="{D5D6D023-C92A-422A-8E49-1DC003A59695}" type="pres">
      <dgm:prSet presAssocID="{9E3F24C3-6213-4B5A-8AD4-68E883CEE29E}" presName="parentShp" presStyleLbl="node1" presStyleIdx="0" presStyleCnt="3">
        <dgm:presLayoutVars>
          <dgm:bulletEnabled val="1"/>
        </dgm:presLayoutVars>
      </dgm:prSet>
      <dgm:spPr/>
    </dgm:pt>
    <dgm:pt modelId="{301EF564-E7A7-4CE1-8B9E-A782E3ECD0BF}" type="pres">
      <dgm:prSet presAssocID="{9E3F24C3-6213-4B5A-8AD4-68E883CEE29E}" presName="childShp" presStyleLbl="bgAccFollowNode1" presStyleIdx="0" presStyleCnt="3">
        <dgm:presLayoutVars>
          <dgm:bulletEnabled val="1"/>
        </dgm:presLayoutVars>
      </dgm:prSet>
      <dgm:spPr/>
    </dgm:pt>
    <dgm:pt modelId="{D39CDCBE-8721-4CA2-995E-A63C0AEF0C2A}" type="pres">
      <dgm:prSet presAssocID="{25E02C1C-3FB7-432E-9063-CE70857DBE1E}" presName="spacing" presStyleCnt="0"/>
      <dgm:spPr/>
    </dgm:pt>
    <dgm:pt modelId="{011E430C-58AD-4018-998A-66C36AC64C6B}" type="pres">
      <dgm:prSet presAssocID="{98E3A8A4-C624-475C-97AD-F4697CED00D1}" presName="linNode" presStyleCnt="0"/>
      <dgm:spPr/>
    </dgm:pt>
    <dgm:pt modelId="{C69B061D-2849-40BB-A60A-5E448C95F8D8}" type="pres">
      <dgm:prSet presAssocID="{98E3A8A4-C624-475C-97AD-F4697CED00D1}" presName="parentShp" presStyleLbl="node1" presStyleIdx="1" presStyleCnt="3">
        <dgm:presLayoutVars>
          <dgm:bulletEnabled val="1"/>
        </dgm:presLayoutVars>
      </dgm:prSet>
      <dgm:spPr/>
    </dgm:pt>
    <dgm:pt modelId="{2AABE01B-DF25-4239-A2D5-1F3A2069921E}" type="pres">
      <dgm:prSet presAssocID="{98E3A8A4-C624-475C-97AD-F4697CED00D1}" presName="childShp" presStyleLbl="bgAccFollowNode1" presStyleIdx="1" presStyleCnt="3">
        <dgm:presLayoutVars>
          <dgm:bulletEnabled val="1"/>
        </dgm:presLayoutVars>
      </dgm:prSet>
      <dgm:spPr/>
    </dgm:pt>
    <dgm:pt modelId="{825B146A-94A6-45D7-9E38-359D32E2D6BD}" type="pres">
      <dgm:prSet presAssocID="{DF0AD1B4-A964-44F4-9376-1E861B92006D}" presName="spacing" presStyleCnt="0"/>
      <dgm:spPr/>
    </dgm:pt>
    <dgm:pt modelId="{560722AF-FE31-4AEF-A121-6D6BE2DE4BEC}" type="pres">
      <dgm:prSet presAssocID="{39B34F0F-5CC2-49AA-8D99-832D993D593E}" presName="linNode" presStyleCnt="0"/>
      <dgm:spPr/>
    </dgm:pt>
    <dgm:pt modelId="{CDDFD5A5-CBA8-4FD3-AB73-38238474219A}" type="pres">
      <dgm:prSet presAssocID="{39B34F0F-5CC2-49AA-8D99-832D993D593E}" presName="parentShp" presStyleLbl="node1" presStyleIdx="2" presStyleCnt="3">
        <dgm:presLayoutVars>
          <dgm:bulletEnabled val="1"/>
        </dgm:presLayoutVars>
      </dgm:prSet>
      <dgm:spPr/>
    </dgm:pt>
    <dgm:pt modelId="{74A6FB0C-3DC2-4DEA-8DF9-E944AB6F02DE}" type="pres">
      <dgm:prSet presAssocID="{39B34F0F-5CC2-49AA-8D99-832D993D593E}" presName="childShp" presStyleLbl="bgAccFollowNode1" presStyleIdx="2" presStyleCnt="3">
        <dgm:presLayoutVars>
          <dgm:bulletEnabled val="1"/>
        </dgm:presLayoutVars>
      </dgm:prSet>
      <dgm:spPr/>
    </dgm:pt>
  </dgm:ptLst>
  <dgm:cxnLst>
    <dgm:cxn modelId="{66B3543A-FACE-48C7-BD15-A2ECF2D8082E}" srcId="{39B34F0F-5CC2-49AA-8D99-832D993D593E}" destId="{0E4A04EC-A225-4BD5-94AD-23B3C25548DB}" srcOrd="0" destOrd="0" parTransId="{44D59DA9-2BBD-4444-9FA2-3051E3EC1D36}" sibTransId="{F5B3A1D5-86FE-4B90-88DB-5D2DCA3BCF81}"/>
    <dgm:cxn modelId="{82FEE33B-A164-4923-8756-B91CFB3AB524}" srcId="{B74CD405-CE1D-45FA-AFEB-C5C7A125861A}" destId="{39B34F0F-5CC2-49AA-8D99-832D993D593E}" srcOrd="2" destOrd="0" parTransId="{2B083029-0918-477A-8247-70FBB6C45E10}" sibTransId="{0646E54B-C8E2-4569-A95F-F7A4ED98132A}"/>
    <dgm:cxn modelId="{D2D2ED3E-B787-4AEB-9EBF-B4538010DD22}" type="presOf" srcId="{39B34F0F-5CC2-49AA-8D99-832D993D593E}" destId="{CDDFD5A5-CBA8-4FD3-AB73-38238474219A}" srcOrd="0" destOrd="0" presId="urn:microsoft.com/office/officeart/2005/8/layout/vList6"/>
    <dgm:cxn modelId="{BC357E5F-7E16-419E-969F-5958F7056B83}" srcId="{98E3A8A4-C624-475C-97AD-F4697CED00D1}" destId="{9BF26D24-878B-4A6C-8ED5-8B04C333918F}" srcOrd="0" destOrd="0" parTransId="{29877131-FCCD-4D40-B5B1-B43F7E881390}" sibTransId="{B7320DD5-96DC-4611-A0E3-B5005BE534B8}"/>
    <dgm:cxn modelId="{F61A1869-EBB0-4A33-B92B-7DF4EB59B57A}" type="presOf" srcId="{38B268C7-B751-4AF7-BF57-6A3F7913AD2C}" destId="{301EF564-E7A7-4CE1-8B9E-A782E3ECD0BF}" srcOrd="0" destOrd="0" presId="urn:microsoft.com/office/officeart/2005/8/layout/vList6"/>
    <dgm:cxn modelId="{93A8126E-D183-48D6-8FD6-D4C83E73143D}" type="presOf" srcId="{98E3A8A4-C624-475C-97AD-F4697CED00D1}" destId="{C69B061D-2849-40BB-A60A-5E448C95F8D8}" srcOrd="0" destOrd="0" presId="urn:microsoft.com/office/officeart/2005/8/layout/vList6"/>
    <dgm:cxn modelId="{2888F152-FD86-425A-A498-E2C2CF541E02}" type="presOf" srcId="{0E4A04EC-A225-4BD5-94AD-23B3C25548DB}" destId="{74A6FB0C-3DC2-4DEA-8DF9-E944AB6F02DE}" srcOrd="0" destOrd="0" presId="urn:microsoft.com/office/officeart/2005/8/layout/vList6"/>
    <dgm:cxn modelId="{AF159D83-F360-476E-B296-321E7B3BDD2B}" srcId="{B74CD405-CE1D-45FA-AFEB-C5C7A125861A}" destId="{9E3F24C3-6213-4B5A-8AD4-68E883CEE29E}" srcOrd="0" destOrd="0" parTransId="{712642FA-B937-4A3E-BEAD-1B0A3E5F7AD9}" sibTransId="{25E02C1C-3FB7-432E-9063-CE70857DBE1E}"/>
    <dgm:cxn modelId="{7D54D5A1-A395-4D97-9EE1-1AE76B766B32}" srcId="{B74CD405-CE1D-45FA-AFEB-C5C7A125861A}" destId="{98E3A8A4-C624-475C-97AD-F4697CED00D1}" srcOrd="1" destOrd="0" parTransId="{98B7A97A-6DA2-42DE-8F4B-80A3E1BD19CF}" sibTransId="{DF0AD1B4-A964-44F4-9376-1E861B92006D}"/>
    <dgm:cxn modelId="{092752B9-278F-47EF-B422-C9A057226928}" type="presOf" srcId="{9BF26D24-878B-4A6C-8ED5-8B04C333918F}" destId="{2AABE01B-DF25-4239-A2D5-1F3A2069921E}" srcOrd="0" destOrd="0" presId="urn:microsoft.com/office/officeart/2005/8/layout/vList6"/>
    <dgm:cxn modelId="{73E09BD3-A9BD-456B-A140-4296095A7DB8}" type="presOf" srcId="{B74CD405-CE1D-45FA-AFEB-C5C7A125861A}" destId="{7BAA720F-9662-45DB-A86A-C1DCB30BE583}" srcOrd="0" destOrd="0" presId="urn:microsoft.com/office/officeart/2005/8/layout/vList6"/>
    <dgm:cxn modelId="{D6EF85DC-4CF5-4D8F-89E0-C466BC762A9C}" type="presOf" srcId="{9E3F24C3-6213-4B5A-8AD4-68E883CEE29E}" destId="{D5D6D023-C92A-422A-8E49-1DC003A59695}" srcOrd="0" destOrd="0" presId="urn:microsoft.com/office/officeart/2005/8/layout/vList6"/>
    <dgm:cxn modelId="{A2F92DDD-9F79-4D8F-B329-12CF774F9055}" srcId="{9E3F24C3-6213-4B5A-8AD4-68E883CEE29E}" destId="{38B268C7-B751-4AF7-BF57-6A3F7913AD2C}" srcOrd="0" destOrd="0" parTransId="{3F6863D3-89C9-46BC-9132-89530EE02AD7}" sibTransId="{601F4B0B-F50F-4304-A957-E908B49F9006}"/>
    <dgm:cxn modelId="{64449226-EC6D-4ED6-9DD8-573155DB3874}" type="presParOf" srcId="{7BAA720F-9662-45DB-A86A-C1DCB30BE583}" destId="{22CC2C9F-8E9B-4D4D-BFDE-8D5E3DAFAF01}" srcOrd="0" destOrd="0" presId="urn:microsoft.com/office/officeart/2005/8/layout/vList6"/>
    <dgm:cxn modelId="{DF26AAF5-9043-4E95-B342-3BFFDC86B305}" type="presParOf" srcId="{22CC2C9F-8E9B-4D4D-BFDE-8D5E3DAFAF01}" destId="{D5D6D023-C92A-422A-8E49-1DC003A59695}" srcOrd="0" destOrd="0" presId="urn:microsoft.com/office/officeart/2005/8/layout/vList6"/>
    <dgm:cxn modelId="{125688CD-C399-42D7-A080-2AF53AA830F5}" type="presParOf" srcId="{22CC2C9F-8E9B-4D4D-BFDE-8D5E3DAFAF01}" destId="{301EF564-E7A7-4CE1-8B9E-A782E3ECD0BF}" srcOrd="1" destOrd="0" presId="urn:microsoft.com/office/officeart/2005/8/layout/vList6"/>
    <dgm:cxn modelId="{DE2E3655-325C-4783-B011-EE181C88F596}" type="presParOf" srcId="{7BAA720F-9662-45DB-A86A-C1DCB30BE583}" destId="{D39CDCBE-8721-4CA2-995E-A63C0AEF0C2A}" srcOrd="1" destOrd="0" presId="urn:microsoft.com/office/officeart/2005/8/layout/vList6"/>
    <dgm:cxn modelId="{E2FD7B0F-A533-444D-A432-FAEEE0DDA1CA}" type="presParOf" srcId="{7BAA720F-9662-45DB-A86A-C1DCB30BE583}" destId="{011E430C-58AD-4018-998A-66C36AC64C6B}" srcOrd="2" destOrd="0" presId="urn:microsoft.com/office/officeart/2005/8/layout/vList6"/>
    <dgm:cxn modelId="{F9EF4C9E-EB67-4502-8DA5-FA14163A54B0}" type="presParOf" srcId="{011E430C-58AD-4018-998A-66C36AC64C6B}" destId="{C69B061D-2849-40BB-A60A-5E448C95F8D8}" srcOrd="0" destOrd="0" presId="urn:microsoft.com/office/officeart/2005/8/layout/vList6"/>
    <dgm:cxn modelId="{D0627223-B8B6-4685-815C-8A01C239384C}" type="presParOf" srcId="{011E430C-58AD-4018-998A-66C36AC64C6B}" destId="{2AABE01B-DF25-4239-A2D5-1F3A2069921E}" srcOrd="1" destOrd="0" presId="urn:microsoft.com/office/officeart/2005/8/layout/vList6"/>
    <dgm:cxn modelId="{08C7E865-1DA3-4DA6-B75C-08DC966EF754}" type="presParOf" srcId="{7BAA720F-9662-45DB-A86A-C1DCB30BE583}" destId="{825B146A-94A6-45D7-9E38-359D32E2D6BD}" srcOrd="3" destOrd="0" presId="urn:microsoft.com/office/officeart/2005/8/layout/vList6"/>
    <dgm:cxn modelId="{F7E18B80-8799-48BB-98D2-349B6B37A5B9}" type="presParOf" srcId="{7BAA720F-9662-45DB-A86A-C1DCB30BE583}" destId="{560722AF-FE31-4AEF-A121-6D6BE2DE4BEC}" srcOrd="4" destOrd="0" presId="urn:microsoft.com/office/officeart/2005/8/layout/vList6"/>
    <dgm:cxn modelId="{7BFBFB24-7F77-4D79-BA08-C99F76718D5B}" type="presParOf" srcId="{560722AF-FE31-4AEF-A121-6D6BE2DE4BEC}" destId="{CDDFD5A5-CBA8-4FD3-AB73-38238474219A}" srcOrd="0" destOrd="0" presId="urn:microsoft.com/office/officeart/2005/8/layout/vList6"/>
    <dgm:cxn modelId="{8EB642FB-4548-4931-B596-EC9A3243ECBF}" type="presParOf" srcId="{560722AF-FE31-4AEF-A121-6D6BE2DE4BEC}" destId="{74A6FB0C-3DC2-4DEA-8DF9-E944AB6F02DE}"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F47E193-D3A2-4D67-BA18-5B37B2D83573}"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IN"/>
        </a:p>
      </dgm:t>
    </dgm:pt>
    <dgm:pt modelId="{F6739EDC-E1C2-4A20-82C8-B18A168AAC00}">
      <dgm:prSet custT="1"/>
      <dgm:spPr>
        <a:solidFill>
          <a:srgbClr val="A5A1D9"/>
        </a:solidFill>
      </dgm:spPr>
      <dgm:t>
        <a:bodyPr/>
        <a:lstStyle/>
        <a:p>
          <a:r>
            <a:rPr lang="en-US" sz="1200" b="1" i="0" baseline="0" dirty="0"/>
            <a:t>Model Export</a:t>
          </a:r>
          <a:r>
            <a:rPr lang="en-US" sz="1050" b="0" i="0" baseline="0" dirty="0"/>
            <a:t>: </a:t>
          </a:r>
        </a:p>
        <a:p>
          <a:r>
            <a:rPr lang="en-US" sz="1050" b="0" i="0" baseline="0" dirty="0"/>
            <a:t>Saves the trained model for future use, facilitating easy deployment and integration into production environments. </a:t>
          </a:r>
          <a:endParaRPr lang="en-IN" sz="1050" dirty="0"/>
        </a:p>
      </dgm:t>
    </dgm:pt>
    <dgm:pt modelId="{91D2B8F9-8A16-4914-AAF3-1894D5016EFB}" type="parTrans" cxnId="{58DE4389-ED2F-4F97-AFD7-1564CFE8EA0B}">
      <dgm:prSet/>
      <dgm:spPr/>
      <dgm:t>
        <a:bodyPr/>
        <a:lstStyle/>
        <a:p>
          <a:endParaRPr lang="en-IN" sz="2400"/>
        </a:p>
      </dgm:t>
    </dgm:pt>
    <dgm:pt modelId="{875CAC7D-9711-46DF-BDBB-1325037489D0}" type="sibTrans" cxnId="{58DE4389-ED2F-4F97-AFD7-1564CFE8EA0B}">
      <dgm:prSet/>
      <dgm:spPr>
        <a:solidFill>
          <a:srgbClr val="C00000"/>
        </a:solidFill>
      </dgm:spPr>
      <dgm:t>
        <a:bodyPr/>
        <a:lstStyle/>
        <a:p>
          <a:endParaRPr lang="en-IN" sz="2400"/>
        </a:p>
      </dgm:t>
    </dgm:pt>
    <dgm:pt modelId="{ECCDDDA6-E658-4FE4-B534-0D7790E874C4}">
      <dgm:prSet custT="1"/>
      <dgm:spPr>
        <a:solidFill>
          <a:srgbClr val="12C6B3"/>
        </a:solidFill>
      </dgm:spPr>
      <dgm:t>
        <a:bodyPr/>
        <a:lstStyle/>
        <a:p>
          <a:r>
            <a:rPr lang="en-US" sz="1400" b="1" i="0" baseline="0" dirty="0"/>
            <a:t>Imports: </a:t>
          </a:r>
        </a:p>
        <a:p>
          <a:r>
            <a:rPr lang="en-US" sz="1050" b="0" i="0" baseline="0" dirty="0"/>
            <a:t>Imports libraries such as </a:t>
          </a:r>
          <a:r>
            <a:rPr lang="en-US" sz="1050" b="0" i="0" baseline="0" dirty="0" err="1"/>
            <a:t>os</a:t>
          </a:r>
          <a:r>
            <a:rPr lang="en-US" sz="1050" b="0" i="0" baseline="0" dirty="0"/>
            <a:t>, </a:t>
          </a:r>
          <a:r>
            <a:rPr lang="en-US" sz="1050" b="0" i="0" baseline="0" dirty="0" err="1"/>
            <a:t>json</a:t>
          </a:r>
          <a:r>
            <a:rPr lang="en-US" sz="1050" b="0" i="0" baseline="0" dirty="0"/>
            <a:t>, </a:t>
          </a:r>
          <a:r>
            <a:rPr lang="en-US" sz="1050" b="0" i="0" baseline="0" dirty="0" err="1"/>
            <a:t>streamlit</a:t>
          </a:r>
          <a:r>
            <a:rPr lang="en-US" sz="1050" b="0" i="0" baseline="0" dirty="0"/>
            <a:t>, PIL, detectron2, cv2, matplotlib, torch, and </a:t>
          </a:r>
          <a:r>
            <a:rPr lang="en-US" sz="1050" b="0" i="0" baseline="0" dirty="0" err="1"/>
            <a:t>numpy</a:t>
          </a:r>
          <a:r>
            <a:rPr lang="en-US" sz="1050" b="0" i="0" baseline="0" dirty="0"/>
            <a:t>. </a:t>
          </a:r>
          <a:endParaRPr lang="en-IN" sz="1050" dirty="0"/>
        </a:p>
      </dgm:t>
    </dgm:pt>
    <dgm:pt modelId="{3A7D4187-55A1-4747-9376-81B37D6FCB20}" type="parTrans" cxnId="{6DD05259-1DB7-465A-A6A0-331A1751EAB6}">
      <dgm:prSet/>
      <dgm:spPr/>
      <dgm:t>
        <a:bodyPr/>
        <a:lstStyle/>
        <a:p>
          <a:endParaRPr lang="en-IN" sz="2400"/>
        </a:p>
      </dgm:t>
    </dgm:pt>
    <dgm:pt modelId="{494B31D6-576E-4DD1-B811-71DE1BC90FEC}" type="sibTrans" cxnId="{6DD05259-1DB7-465A-A6A0-331A1751EAB6}">
      <dgm:prSet/>
      <dgm:spPr>
        <a:solidFill>
          <a:srgbClr val="C00000"/>
        </a:solidFill>
      </dgm:spPr>
      <dgm:t>
        <a:bodyPr/>
        <a:lstStyle/>
        <a:p>
          <a:endParaRPr lang="en-IN" sz="2400"/>
        </a:p>
      </dgm:t>
    </dgm:pt>
    <dgm:pt modelId="{47D5DD94-4BFC-4820-A05F-D52130889947}">
      <dgm:prSet custT="1"/>
      <dgm:spPr>
        <a:solidFill>
          <a:srgbClr val="00204F"/>
        </a:solidFill>
      </dgm:spPr>
      <dgm:t>
        <a:bodyPr/>
        <a:lstStyle/>
        <a:p>
          <a:r>
            <a:rPr lang="en-US" sz="1200" b="1" i="0" baseline="0" dirty="0"/>
            <a:t>Dataset Registration Function </a:t>
          </a:r>
          <a:r>
            <a:rPr lang="en-US" sz="1050" b="1" i="0" baseline="0" dirty="0"/>
            <a:t>(</a:t>
          </a:r>
          <a:r>
            <a:rPr lang="en-US" sz="1050" b="1" i="0" baseline="0" dirty="0" err="1"/>
            <a:t>get_car_parts_dicts</a:t>
          </a:r>
          <a:r>
            <a:rPr lang="en-US" sz="1050" b="1" i="0" baseline="0" dirty="0"/>
            <a:t>)</a:t>
          </a:r>
          <a:r>
            <a:rPr lang="en-US" sz="1050" b="0" i="0" baseline="0" dirty="0"/>
            <a:t>: Maps defect categories to numeric IDs. Reads images and corresponding annotations. Constructs dataset dictionaries compatible with Detectron2, including bounding boxes, segmentations, and metadata. </a:t>
          </a:r>
          <a:endParaRPr lang="en-IN" sz="1050" dirty="0"/>
        </a:p>
      </dgm:t>
    </dgm:pt>
    <dgm:pt modelId="{7F33540B-63E8-42E9-9594-12EA82886C06}" type="parTrans" cxnId="{8992A113-BEBC-4EAA-A6E9-83B10B89F910}">
      <dgm:prSet/>
      <dgm:spPr/>
      <dgm:t>
        <a:bodyPr/>
        <a:lstStyle/>
        <a:p>
          <a:endParaRPr lang="en-IN" sz="2400"/>
        </a:p>
      </dgm:t>
    </dgm:pt>
    <dgm:pt modelId="{6E42285B-D172-45FC-93B8-54CE86373C0B}" type="sibTrans" cxnId="{8992A113-BEBC-4EAA-A6E9-83B10B89F910}">
      <dgm:prSet/>
      <dgm:spPr>
        <a:solidFill>
          <a:srgbClr val="C00000"/>
        </a:solidFill>
      </dgm:spPr>
      <dgm:t>
        <a:bodyPr/>
        <a:lstStyle/>
        <a:p>
          <a:endParaRPr lang="en-IN" sz="2400"/>
        </a:p>
      </dgm:t>
    </dgm:pt>
    <dgm:pt modelId="{D569BB24-1988-4F8A-B201-3B3F0F30F068}">
      <dgm:prSet custT="1"/>
      <dgm:spPr>
        <a:solidFill>
          <a:srgbClr val="00204F"/>
        </a:solidFill>
      </dgm:spPr>
      <dgm:t>
        <a:bodyPr/>
        <a:lstStyle/>
        <a:p>
          <a:r>
            <a:rPr lang="en-US" sz="1200" b="1" i="0" baseline="0" dirty="0"/>
            <a:t>Paths to Dataset</a:t>
          </a:r>
          <a:r>
            <a:rPr lang="en-US" sz="1100" b="0" i="0" baseline="0" dirty="0"/>
            <a:t>: </a:t>
          </a:r>
        </a:p>
        <a:p>
          <a:r>
            <a:rPr lang="en-US" sz="1100" b="0" i="0" baseline="0" dirty="0"/>
            <a:t>Specifies directories for images and annotations. </a:t>
          </a:r>
          <a:endParaRPr lang="en-IN" sz="1100" dirty="0"/>
        </a:p>
      </dgm:t>
    </dgm:pt>
    <dgm:pt modelId="{512150FF-C59C-4DFC-B06F-3AFBFE89217D}" type="parTrans" cxnId="{05F0EC6F-7BEE-4B3B-B452-27D1917F071E}">
      <dgm:prSet/>
      <dgm:spPr/>
      <dgm:t>
        <a:bodyPr/>
        <a:lstStyle/>
        <a:p>
          <a:endParaRPr lang="en-IN" sz="2400"/>
        </a:p>
      </dgm:t>
    </dgm:pt>
    <dgm:pt modelId="{586D4291-D698-45D0-AF14-4D0F518D66DF}" type="sibTrans" cxnId="{05F0EC6F-7BEE-4B3B-B452-27D1917F071E}">
      <dgm:prSet/>
      <dgm:spPr>
        <a:solidFill>
          <a:srgbClr val="C00000"/>
        </a:solidFill>
      </dgm:spPr>
      <dgm:t>
        <a:bodyPr/>
        <a:lstStyle/>
        <a:p>
          <a:endParaRPr lang="en-IN" sz="2400"/>
        </a:p>
      </dgm:t>
    </dgm:pt>
    <dgm:pt modelId="{C9ABAA5C-375B-4822-9BCC-5D34D782D372}">
      <dgm:prSet custT="1"/>
      <dgm:spPr>
        <a:solidFill>
          <a:srgbClr val="12C6B3"/>
        </a:solidFill>
      </dgm:spPr>
      <dgm:t>
        <a:bodyPr/>
        <a:lstStyle/>
        <a:p>
          <a:r>
            <a:rPr lang="en-US" sz="1200" b="1" i="0" baseline="0" dirty="0"/>
            <a:t>Dataset Registration</a:t>
          </a:r>
          <a:r>
            <a:rPr lang="en-US" sz="1100" b="0" i="0" baseline="0" dirty="0"/>
            <a:t>: </a:t>
          </a:r>
        </a:p>
        <a:p>
          <a:r>
            <a:rPr lang="en-US" sz="1100" b="0" i="0" baseline="0" dirty="0"/>
            <a:t>Registers the training and validation datasets with Detectron2. Sets dataset metadata, including class labels. </a:t>
          </a:r>
          <a:endParaRPr lang="en-IN" sz="1100" dirty="0"/>
        </a:p>
      </dgm:t>
    </dgm:pt>
    <dgm:pt modelId="{48798F68-BA76-411A-B8A4-235545511D5F}" type="parTrans" cxnId="{01A6AC2C-11CD-4003-83AD-0826B8324714}">
      <dgm:prSet/>
      <dgm:spPr/>
      <dgm:t>
        <a:bodyPr/>
        <a:lstStyle/>
        <a:p>
          <a:endParaRPr lang="en-IN" sz="2400"/>
        </a:p>
      </dgm:t>
    </dgm:pt>
    <dgm:pt modelId="{2F2E5986-F675-415B-B539-D9ABC0A884CF}" type="sibTrans" cxnId="{01A6AC2C-11CD-4003-83AD-0826B8324714}">
      <dgm:prSet/>
      <dgm:spPr>
        <a:solidFill>
          <a:srgbClr val="C00000"/>
        </a:solidFill>
      </dgm:spPr>
      <dgm:t>
        <a:bodyPr/>
        <a:lstStyle/>
        <a:p>
          <a:endParaRPr lang="en-IN" sz="2400"/>
        </a:p>
      </dgm:t>
    </dgm:pt>
    <dgm:pt modelId="{5C8485FC-CAAC-4DA7-B5AF-B1586F03E30A}">
      <dgm:prSet custT="1"/>
      <dgm:spPr>
        <a:solidFill>
          <a:srgbClr val="A5A1D9"/>
        </a:solidFill>
      </dgm:spPr>
      <dgm:t>
        <a:bodyPr/>
        <a:lstStyle/>
        <a:p>
          <a:r>
            <a:rPr lang="en-US" sz="1400" b="1" i="0" baseline="0" dirty="0"/>
            <a:t>Model Configuration</a:t>
          </a:r>
          <a:r>
            <a:rPr lang="en-US" sz="1100" b="0" i="0" baseline="0" dirty="0"/>
            <a:t>: </a:t>
          </a:r>
        </a:p>
        <a:p>
          <a:r>
            <a:rPr lang="en-US" sz="1100" b="0" i="0" baseline="0" dirty="0"/>
            <a:t>Loads model configuration from Detectron2's model zoo using </a:t>
          </a:r>
          <a:r>
            <a:rPr lang="en-US" sz="1100" b="0" i="0" baseline="0" dirty="0" err="1"/>
            <a:t>get_cfg</a:t>
          </a:r>
          <a:r>
            <a:rPr lang="en-US" sz="1100" b="0" i="0" baseline="0" dirty="0"/>
            <a:t>(). Configures model settings, including the number of classes, weights, and device (CPU or GPU). </a:t>
          </a:r>
          <a:endParaRPr lang="en-IN" sz="1100" dirty="0"/>
        </a:p>
      </dgm:t>
    </dgm:pt>
    <dgm:pt modelId="{ADD26AA1-8DB1-4778-BDAD-1082D55E9E9E}" type="parTrans" cxnId="{79C3AFA2-E085-48FB-906E-0D6349197CA7}">
      <dgm:prSet/>
      <dgm:spPr/>
      <dgm:t>
        <a:bodyPr/>
        <a:lstStyle/>
        <a:p>
          <a:endParaRPr lang="en-IN" sz="2400"/>
        </a:p>
      </dgm:t>
    </dgm:pt>
    <dgm:pt modelId="{0229E68F-E439-442F-AC82-88EC5BF01229}" type="sibTrans" cxnId="{79C3AFA2-E085-48FB-906E-0D6349197CA7}">
      <dgm:prSet/>
      <dgm:spPr>
        <a:solidFill>
          <a:srgbClr val="C00000"/>
        </a:solidFill>
      </dgm:spPr>
      <dgm:t>
        <a:bodyPr/>
        <a:lstStyle/>
        <a:p>
          <a:endParaRPr lang="en-IN" sz="2400"/>
        </a:p>
      </dgm:t>
    </dgm:pt>
    <dgm:pt modelId="{C6C7088F-5E45-47B1-8A12-7A2807D33341}">
      <dgm:prSet custT="1"/>
      <dgm:spPr>
        <a:solidFill>
          <a:srgbClr val="A5A1D9"/>
        </a:solidFill>
      </dgm:spPr>
      <dgm:t>
        <a:bodyPr/>
        <a:lstStyle/>
        <a:p>
          <a:r>
            <a:rPr lang="en-US" sz="1600" b="1" i="0" baseline="0" dirty="0"/>
            <a:t>Predictor Creation</a:t>
          </a:r>
          <a:r>
            <a:rPr lang="en-US" sz="1100" b="0" i="0" baseline="0" dirty="0"/>
            <a:t>:</a:t>
          </a:r>
        </a:p>
        <a:p>
          <a:r>
            <a:rPr lang="en-US" sz="1100" b="0" i="0" baseline="0" dirty="0"/>
            <a:t> Initializes a </a:t>
          </a:r>
          <a:r>
            <a:rPr lang="en-US" sz="1100" b="0" i="0" baseline="0" dirty="0" err="1"/>
            <a:t>DefaultPredictor</a:t>
          </a:r>
          <a:r>
            <a:rPr lang="en-US" sz="1100" b="0" i="0" baseline="0" dirty="0"/>
            <a:t> with the configured settings from Detectron2. </a:t>
          </a:r>
          <a:endParaRPr lang="en-IN" sz="1100" dirty="0"/>
        </a:p>
      </dgm:t>
    </dgm:pt>
    <dgm:pt modelId="{DFD485E8-A7FD-487F-9D73-396D6D70E0F4}" type="parTrans" cxnId="{67990544-BDB9-4C32-9C8C-30FFC7687201}">
      <dgm:prSet/>
      <dgm:spPr/>
      <dgm:t>
        <a:bodyPr/>
        <a:lstStyle/>
        <a:p>
          <a:endParaRPr lang="en-IN" sz="2400"/>
        </a:p>
      </dgm:t>
    </dgm:pt>
    <dgm:pt modelId="{96E6397A-C827-49E8-A36A-0EE707D4386C}" type="sibTrans" cxnId="{67990544-BDB9-4C32-9C8C-30FFC7687201}">
      <dgm:prSet/>
      <dgm:spPr>
        <a:solidFill>
          <a:srgbClr val="C00000"/>
        </a:solidFill>
      </dgm:spPr>
      <dgm:t>
        <a:bodyPr/>
        <a:lstStyle/>
        <a:p>
          <a:endParaRPr lang="en-IN" sz="2400"/>
        </a:p>
      </dgm:t>
    </dgm:pt>
    <dgm:pt modelId="{DE6198B7-8D45-42DE-A9C4-EC620A304866}">
      <dgm:prSet custT="1"/>
      <dgm:spPr>
        <a:solidFill>
          <a:srgbClr val="12C6B3"/>
        </a:solidFill>
      </dgm:spPr>
      <dgm:t>
        <a:bodyPr/>
        <a:lstStyle/>
        <a:p>
          <a:r>
            <a:rPr lang="en-US" sz="1400" b="1" i="0" baseline="0" dirty="0" err="1"/>
            <a:t>Streamlit</a:t>
          </a:r>
          <a:r>
            <a:rPr lang="en-US" sz="1400" b="1" i="0" baseline="0" dirty="0"/>
            <a:t> Application</a:t>
          </a:r>
          <a:r>
            <a:rPr lang="en-US" sz="1100" b="0" i="0" baseline="0" dirty="0"/>
            <a:t>: </a:t>
          </a:r>
        </a:p>
        <a:p>
          <a:r>
            <a:rPr lang="en-US" sz="1100" b="0" i="0" baseline="0" dirty="0"/>
            <a:t>Provides a user interface for uploading images and displaying detection </a:t>
          </a:r>
          <a:r>
            <a:rPr lang="en-US" sz="1100" b="0" i="0" baseline="0" dirty="0" err="1"/>
            <a:t>results.Utilizes</a:t>
          </a:r>
          <a:r>
            <a:rPr lang="en-US" sz="1100" b="0" i="0" baseline="0" dirty="0"/>
            <a:t> the trained model to make predictions and visualizes results using Detectron2’s Visualizer class. </a:t>
          </a:r>
          <a:endParaRPr lang="en-IN" sz="1100" dirty="0"/>
        </a:p>
      </dgm:t>
    </dgm:pt>
    <dgm:pt modelId="{340E44CB-43A6-47BF-837B-017791AAB0FC}" type="parTrans" cxnId="{83ED5A60-E43E-4942-89C5-7847B12CC529}">
      <dgm:prSet/>
      <dgm:spPr/>
      <dgm:t>
        <a:bodyPr/>
        <a:lstStyle/>
        <a:p>
          <a:endParaRPr lang="en-IN" sz="2400"/>
        </a:p>
      </dgm:t>
    </dgm:pt>
    <dgm:pt modelId="{4E62F57E-F24D-4177-B5A1-025D522AF0A6}" type="sibTrans" cxnId="{83ED5A60-E43E-4942-89C5-7847B12CC529}">
      <dgm:prSet/>
      <dgm:spPr/>
      <dgm:t>
        <a:bodyPr/>
        <a:lstStyle/>
        <a:p>
          <a:endParaRPr lang="en-IN" sz="2400"/>
        </a:p>
      </dgm:t>
    </dgm:pt>
    <dgm:pt modelId="{DF641C7C-A7F9-4DD1-B0A6-5E376D40DDB1}" type="pres">
      <dgm:prSet presAssocID="{4F47E193-D3A2-4D67-BA18-5B37B2D83573}" presName="Name0" presStyleCnt="0">
        <dgm:presLayoutVars>
          <dgm:dir/>
          <dgm:resizeHandles/>
        </dgm:presLayoutVars>
      </dgm:prSet>
      <dgm:spPr/>
    </dgm:pt>
    <dgm:pt modelId="{B9CA41CE-C105-4030-B3B0-71D9C12D8583}" type="pres">
      <dgm:prSet presAssocID="{F6739EDC-E1C2-4A20-82C8-B18A168AAC00}" presName="compNode" presStyleCnt="0"/>
      <dgm:spPr/>
    </dgm:pt>
    <dgm:pt modelId="{DB7FAA6D-E2F7-4221-9DA3-18ADB1ED0373}" type="pres">
      <dgm:prSet presAssocID="{F6739EDC-E1C2-4A20-82C8-B18A168AAC00}" presName="dummyConnPt" presStyleCnt="0"/>
      <dgm:spPr/>
    </dgm:pt>
    <dgm:pt modelId="{B939EC90-304D-4BA6-8331-DA0D6540EC4D}" type="pres">
      <dgm:prSet presAssocID="{F6739EDC-E1C2-4A20-82C8-B18A168AAC00}" presName="node" presStyleLbl="node1" presStyleIdx="0" presStyleCnt="8">
        <dgm:presLayoutVars>
          <dgm:bulletEnabled val="1"/>
        </dgm:presLayoutVars>
      </dgm:prSet>
      <dgm:spPr/>
    </dgm:pt>
    <dgm:pt modelId="{6EFAE6CE-ACE4-4F3A-BBD6-0CA1FE369EB1}" type="pres">
      <dgm:prSet presAssocID="{875CAC7D-9711-46DF-BDBB-1325037489D0}" presName="sibTrans" presStyleLbl="bgSibTrans2D1" presStyleIdx="0" presStyleCnt="7"/>
      <dgm:spPr/>
    </dgm:pt>
    <dgm:pt modelId="{720645AF-6B30-405A-89A8-DD11A1D016D3}" type="pres">
      <dgm:prSet presAssocID="{ECCDDDA6-E658-4FE4-B534-0D7790E874C4}" presName="compNode" presStyleCnt="0"/>
      <dgm:spPr/>
    </dgm:pt>
    <dgm:pt modelId="{9B9F8D97-ECC8-4C22-9663-0F20847D3B22}" type="pres">
      <dgm:prSet presAssocID="{ECCDDDA6-E658-4FE4-B534-0D7790E874C4}" presName="dummyConnPt" presStyleCnt="0"/>
      <dgm:spPr/>
    </dgm:pt>
    <dgm:pt modelId="{4EE7E5EB-65C9-405D-816A-03686A9C1C9E}" type="pres">
      <dgm:prSet presAssocID="{ECCDDDA6-E658-4FE4-B534-0D7790E874C4}" presName="node" presStyleLbl="node1" presStyleIdx="1" presStyleCnt="8">
        <dgm:presLayoutVars>
          <dgm:bulletEnabled val="1"/>
        </dgm:presLayoutVars>
      </dgm:prSet>
      <dgm:spPr/>
    </dgm:pt>
    <dgm:pt modelId="{8D7448E0-0607-4CD1-B91C-D84E2C72B111}" type="pres">
      <dgm:prSet presAssocID="{494B31D6-576E-4DD1-B811-71DE1BC90FEC}" presName="sibTrans" presStyleLbl="bgSibTrans2D1" presStyleIdx="1" presStyleCnt="7"/>
      <dgm:spPr/>
    </dgm:pt>
    <dgm:pt modelId="{D88EE8F6-00CD-4893-AECF-936C7513F685}" type="pres">
      <dgm:prSet presAssocID="{47D5DD94-4BFC-4820-A05F-D52130889947}" presName="compNode" presStyleCnt="0"/>
      <dgm:spPr/>
    </dgm:pt>
    <dgm:pt modelId="{0167D04C-9F07-4270-88E4-4511311FB0AD}" type="pres">
      <dgm:prSet presAssocID="{47D5DD94-4BFC-4820-A05F-D52130889947}" presName="dummyConnPt" presStyleCnt="0"/>
      <dgm:spPr/>
    </dgm:pt>
    <dgm:pt modelId="{F6BA4C77-F0E0-41DB-A32C-448508928BAC}" type="pres">
      <dgm:prSet presAssocID="{47D5DD94-4BFC-4820-A05F-D52130889947}" presName="node" presStyleLbl="node1" presStyleIdx="2" presStyleCnt="8">
        <dgm:presLayoutVars>
          <dgm:bulletEnabled val="1"/>
        </dgm:presLayoutVars>
      </dgm:prSet>
      <dgm:spPr/>
    </dgm:pt>
    <dgm:pt modelId="{294E1D86-0B9F-4ABD-9F56-90E4E3D11F1F}" type="pres">
      <dgm:prSet presAssocID="{6E42285B-D172-45FC-93B8-54CE86373C0B}" presName="sibTrans" presStyleLbl="bgSibTrans2D1" presStyleIdx="2" presStyleCnt="7"/>
      <dgm:spPr/>
    </dgm:pt>
    <dgm:pt modelId="{B5772B75-C84E-4171-842F-DF13C1FE6AA8}" type="pres">
      <dgm:prSet presAssocID="{D569BB24-1988-4F8A-B201-3B3F0F30F068}" presName="compNode" presStyleCnt="0"/>
      <dgm:spPr/>
    </dgm:pt>
    <dgm:pt modelId="{764DA21B-4C8B-4DCE-8708-DE08F2F1B660}" type="pres">
      <dgm:prSet presAssocID="{D569BB24-1988-4F8A-B201-3B3F0F30F068}" presName="dummyConnPt" presStyleCnt="0"/>
      <dgm:spPr/>
    </dgm:pt>
    <dgm:pt modelId="{EA2A1444-BE92-4296-8081-629EA3AFA26A}" type="pres">
      <dgm:prSet presAssocID="{D569BB24-1988-4F8A-B201-3B3F0F30F068}" presName="node" presStyleLbl="node1" presStyleIdx="3" presStyleCnt="8">
        <dgm:presLayoutVars>
          <dgm:bulletEnabled val="1"/>
        </dgm:presLayoutVars>
      </dgm:prSet>
      <dgm:spPr/>
    </dgm:pt>
    <dgm:pt modelId="{5606E934-372F-446B-834C-5A90342D0964}" type="pres">
      <dgm:prSet presAssocID="{586D4291-D698-45D0-AF14-4D0F518D66DF}" presName="sibTrans" presStyleLbl="bgSibTrans2D1" presStyleIdx="3" presStyleCnt="7"/>
      <dgm:spPr/>
    </dgm:pt>
    <dgm:pt modelId="{FD058433-39E0-4D29-A82D-080F240897F7}" type="pres">
      <dgm:prSet presAssocID="{C9ABAA5C-375B-4822-9BCC-5D34D782D372}" presName="compNode" presStyleCnt="0"/>
      <dgm:spPr/>
    </dgm:pt>
    <dgm:pt modelId="{6C8DDE39-A152-430A-A964-C048E0A58636}" type="pres">
      <dgm:prSet presAssocID="{C9ABAA5C-375B-4822-9BCC-5D34D782D372}" presName="dummyConnPt" presStyleCnt="0"/>
      <dgm:spPr/>
    </dgm:pt>
    <dgm:pt modelId="{BF75C2E2-F325-4A70-88B3-E3075C4BCA53}" type="pres">
      <dgm:prSet presAssocID="{C9ABAA5C-375B-4822-9BCC-5D34D782D372}" presName="node" presStyleLbl="node1" presStyleIdx="4" presStyleCnt="8">
        <dgm:presLayoutVars>
          <dgm:bulletEnabled val="1"/>
        </dgm:presLayoutVars>
      </dgm:prSet>
      <dgm:spPr/>
    </dgm:pt>
    <dgm:pt modelId="{7FF9ECB8-F4C9-4305-9C3F-E6B31E6A8A2A}" type="pres">
      <dgm:prSet presAssocID="{2F2E5986-F675-415B-B539-D9ABC0A884CF}" presName="sibTrans" presStyleLbl="bgSibTrans2D1" presStyleIdx="4" presStyleCnt="7"/>
      <dgm:spPr/>
    </dgm:pt>
    <dgm:pt modelId="{A5546CCC-C06D-4419-9063-B4A5E00BE970}" type="pres">
      <dgm:prSet presAssocID="{5C8485FC-CAAC-4DA7-B5AF-B1586F03E30A}" presName="compNode" presStyleCnt="0"/>
      <dgm:spPr/>
    </dgm:pt>
    <dgm:pt modelId="{A78FE508-683D-4C6A-B01E-BAAB43E96953}" type="pres">
      <dgm:prSet presAssocID="{5C8485FC-CAAC-4DA7-B5AF-B1586F03E30A}" presName="dummyConnPt" presStyleCnt="0"/>
      <dgm:spPr/>
    </dgm:pt>
    <dgm:pt modelId="{0600932B-56C2-42B9-BC06-A5D1C6EE379D}" type="pres">
      <dgm:prSet presAssocID="{5C8485FC-CAAC-4DA7-B5AF-B1586F03E30A}" presName="node" presStyleLbl="node1" presStyleIdx="5" presStyleCnt="8">
        <dgm:presLayoutVars>
          <dgm:bulletEnabled val="1"/>
        </dgm:presLayoutVars>
      </dgm:prSet>
      <dgm:spPr/>
    </dgm:pt>
    <dgm:pt modelId="{609C014F-EA02-4124-9633-1DB41E93C658}" type="pres">
      <dgm:prSet presAssocID="{0229E68F-E439-442F-AC82-88EC5BF01229}" presName="sibTrans" presStyleLbl="bgSibTrans2D1" presStyleIdx="5" presStyleCnt="7"/>
      <dgm:spPr/>
    </dgm:pt>
    <dgm:pt modelId="{BCC94C97-F4B4-4899-BDD6-15EA96423589}" type="pres">
      <dgm:prSet presAssocID="{C6C7088F-5E45-47B1-8A12-7A2807D33341}" presName="compNode" presStyleCnt="0"/>
      <dgm:spPr/>
    </dgm:pt>
    <dgm:pt modelId="{281CA2AE-9FB2-479B-80CA-1A0D02D8B524}" type="pres">
      <dgm:prSet presAssocID="{C6C7088F-5E45-47B1-8A12-7A2807D33341}" presName="dummyConnPt" presStyleCnt="0"/>
      <dgm:spPr/>
    </dgm:pt>
    <dgm:pt modelId="{03FE6EA7-739F-45DC-BC16-06E02B159EE3}" type="pres">
      <dgm:prSet presAssocID="{C6C7088F-5E45-47B1-8A12-7A2807D33341}" presName="node" presStyleLbl="node1" presStyleIdx="6" presStyleCnt="8">
        <dgm:presLayoutVars>
          <dgm:bulletEnabled val="1"/>
        </dgm:presLayoutVars>
      </dgm:prSet>
      <dgm:spPr/>
    </dgm:pt>
    <dgm:pt modelId="{25B4B934-882B-4D8C-8E6E-F975A59A679E}" type="pres">
      <dgm:prSet presAssocID="{96E6397A-C827-49E8-A36A-0EE707D4386C}" presName="sibTrans" presStyleLbl="bgSibTrans2D1" presStyleIdx="6" presStyleCnt="7"/>
      <dgm:spPr/>
    </dgm:pt>
    <dgm:pt modelId="{8114CF88-F28A-4E8D-BC52-E4E76D099556}" type="pres">
      <dgm:prSet presAssocID="{DE6198B7-8D45-42DE-A9C4-EC620A304866}" presName="compNode" presStyleCnt="0"/>
      <dgm:spPr/>
    </dgm:pt>
    <dgm:pt modelId="{5A27FFC7-CBAF-45F8-9FA2-E7432AC43153}" type="pres">
      <dgm:prSet presAssocID="{DE6198B7-8D45-42DE-A9C4-EC620A304866}" presName="dummyConnPt" presStyleCnt="0"/>
      <dgm:spPr/>
    </dgm:pt>
    <dgm:pt modelId="{9C87C137-9053-43B9-AB60-F11E16018F13}" type="pres">
      <dgm:prSet presAssocID="{DE6198B7-8D45-42DE-A9C4-EC620A304866}" presName="node" presStyleLbl="node1" presStyleIdx="7" presStyleCnt="8">
        <dgm:presLayoutVars>
          <dgm:bulletEnabled val="1"/>
        </dgm:presLayoutVars>
      </dgm:prSet>
      <dgm:spPr/>
    </dgm:pt>
  </dgm:ptLst>
  <dgm:cxnLst>
    <dgm:cxn modelId="{CB9CDD0C-90B1-430F-AD89-661EFEFADFD4}" type="presOf" srcId="{ECCDDDA6-E658-4FE4-B534-0D7790E874C4}" destId="{4EE7E5EB-65C9-405D-816A-03686A9C1C9E}" srcOrd="0" destOrd="0" presId="urn:microsoft.com/office/officeart/2005/8/layout/bProcess4"/>
    <dgm:cxn modelId="{CD946910-744A-44EE-8053-4B9B656C9ED5}" type="presOf" srcId="{586D4291-D698-45D0-AF14-4D0F518D66DF}" destId="{5606E934-372F-446B-834C-5A90342D0964}" srcOrd="0" destOrd="0" presId="urn:microsoft.com/office/officeart/2005/8/layout/bProcess4"/>
    <dgm:cxn modelId="{8992A113-BEBC-4EAA-A6E9-83B10B89F910}" srcId="{4F47E193-D3A2-4D67-BA18-5B37B2D83573}" destId="{47D5DD94-4BFC-4820-A05F-D52130889947}" srcOrd="2" destOrd="0" parTransId="{7F33540B-63E8-42E9-9594-12EA82886C06}" sibTransId="{6E42285B-D172-45FC-93B8-54CE86373C0B}"/>
    <dgm:cxn modelId="{B6538A23-9E58-42C2-AB49-4564C236B7C3}" type="presOf" srcId="{875CAC7D-9711-46DF-BDBB-1325037489D0}" destId="{6EFAE6CE-ACE4-4F3A-BBD6-0CA1FE369EB1}" srcOrd="0" destOrd="0" presId="urn:microsoft.com/office/officeart/2005/8/layout/bProcess4"/>
    <dgm:cxn modelId="{1557C929-3E5A-4FD6-9FCB-20E63EEAB93B}" type="presOf" srcId="{47D5DD94-4BFC-4820-A05F-D52130889947}" destId="{F6BA4C77-F0E0-41DB-A32C-448508928BAC}" srcOrd="0" destOrd="0" presId="urn:microsoft.com/office/officeart/2005/8/layout/bProcess4"/>
    <dgm:cxn modelId="{01A6AC2C-11CD-4003-83AD-0826B8324714}" srcId="{4F47E193-D3A2-4D67-BA18-5B37B2D83573}" destId="{C9ABAA5C-375B-4822-9BCC-5D34D782D372}" srcOrd="4" destOrd="0" parTransId="{48798F68-BA76-411A-B8A4-235545511D5F}" sibTransId="{2F2E5986-F675-415B-B539-D9ABC0A884CF}"/>
    <dgm:cxn modelId="{F7B50C2D-4A02-4E6D-B418-6F99B4A2601A}" type="presOf" srcId="{D569BB24-1988-4F8A-B201-3B3F0F30F068}" destId="{EA2A1444-BE92-4296-8081-629EA3AFA26A}" srcOrd="0" destOrd="0" presId="urn:microsoft.com/office/officeart/2005/8/layout/bProcess4"/>
    <dgm:cxn modelId="{CA35F23F-9549-4F7E-9C6C-B26CFCA666D3}" type="presOf" srcId="{5C8485FC-CAAC-4DA7-B5AF-B1586F03E30A}" destId="{0600932B-56C2-42B9-BC06-A5D1C6EE379D}" srcOrd="0" destOrd="0" presId="urn:microsoft.com/office/officeart/2005/8/layout/bProcess4"/>
    <dgm:cxn modelId="{83ED5A60-E43E-4942-89C5-7847B12CC529}" srcId="{4F47E193-D3A2-4D67-BA18-5B37B2D83573}" destId="{DE6198B7-8D45-42DE-A9C4-EC620A304866}" srcOrd="7" destOrd="0" parTransId="{340E44CB-43A6-47BF-837B-017791AAB0FC}" sibTransId="{4E62F57E-F24D-4177-B5A1-025D522AF0A6}"/>
    <dgm:cxn modelId="{67990544-BDB9-4C32-9C8C-30FFC7687201}" srcId="{4F47E193-D3A2-4D67-BA18-5B37B2D83573}" destId="{C6C7088F-5E45-47B1-8A12-7A2807D33341}" srcOrd="6" destOrd="0" parTransId="{DFD485E8-A7FD-487F-9D73-396D6D70E0F4}" sibTransId="{96E6397A-C827-49E8-A36A-0EE707D4386C}"/>
    <dgm:cxn modelId="{05F0EC6F-7BEE-4B3B-B452-27D1917F071E}" srcId="{4F47E193-D3A2-4D67-BA18-5B37B2D83573}" destId="{D569BB24-1988-4F8A-B201-3B3F0F30F068}" srcOrd="3" destOrd="0" parTransId="{512150FF-C59C-4DFC-B06F-3AFBFE89217D}" sibTransId="{586D4291-D698-45D0-AF14-4D0F518D66DF}"/>
    <dgm:cxn modelId="{8B0FFE76-4855-4D5E-A675-18DDA160BFCE}" type="presOf" srcId="{F6739EDC-E1C2-4A20-82C8-B18A168AAC00}" destId="{B939EC90-304D-4BA6-8331-DA0D6540EC4D}" srcOrd="0" destOrd="0" presId="urn:microsoft.com/office/officeart/2005/8/layout/bProcess4"/>
    <dgm:cxn modelId="{29B65257-DEAA-4B22-B264-2C31656C66A0}" type="presOf" srcId="{494B31D6-576E-4DD1-B811-71DE1BC90FEC}" destId="{8D7448E0-0607-4CD1-B91C-D84E2C72B111}" srcOrd="0" destOrd="0" presId="urn:microsoft.com/office/officeart/2005/8/layout/bProcess4"/>
    <dgm:cxn modelId="{6DD05259-1DB7-465A-A6A0-331A1751EAB6}" srcId="{4F47E193-D3A2-4D67-BA18-5B37B2D83573}" destId="{ECCDDDA6-E658-4FE4-B534-0D7790E874C4}" srcOrd="1" destOrd="0" parTransId="{3A7D4187-55A1-4747-9376-81B37D6FCB20}" sibTransId="{494B31D6-576E-4DD1-B811-71DE1BC90FEC}"/>
    <dgm:cxn modelId="{E3491C7D-2AAB-442A-B3A1-4CEE8B6BDF25}" type="presOf" srcId="{2F2E5986-F675-415B-B539-D9ABC0A884CF}" destId="{7FF9ECB8-F4C9-4305-9C3F-E6B31E6A8A2A}" srcOrd="0" destOrd="0" presId="urn:microsoft.com/office/officeart/2005/8/layout/bProcess4"/>
    <dgm:cxn modelId="{58DE4389-ED2F-4F97-AFD7-1564CFE8EA0B}" srcId="{4F47E193-D3A2-4D67-BA18-5B37B2D83573}" destId="{F6739EDC-E1C2-4A20-82C8-B18A168AAC00}" srcOrd="0" destOrd="0" parTransId="{91D2B8F9-8A16-4914-AAF3-1894D5016EFB}" sibTransId="{875CAC7D-9711-46DF-BDBB-1325037489D0}"/>
    <dgm:cxn modelId="{0903FF9E-7F72-41BE-A724-88FF29EEED4F}" type="presOf" srcId="{0229E68F-E439-442F-AC82-88EC5BF01229}" destId="{609C014F-EA02-4124-9633-1DB41E93C658}" srcOrd="0" destOrd="0" presId="urn:microsoft.com/office/officeart/2005/8/layout/bProcess4"/>
    <dgm:cxn modelId="{79C3AFA2-E085-48FB-906E-0D6349197CA7}" srcId="{4F47E193-D3A2-4D67-BA18-5B37B2D83573}" destId="{5C8485FC-CAAC-4DA7-B5AF-B1586F03E30A}" srcOrd="5" destOrd="0" parTransId="{ADD26AA1-8DB1-4778-BDAD-1082D55E9E9E}" sibTransId="{0229E68F-E439-442F-AC82-88EC5BF01229}"/>
    <dgm:cxn modelId="{4BC88CA5-90CD-4BC2-A601-B3FF22EDC269}" type="presOf" srcId="{C9ABAA5C-375B-4822-9BCC-5D34D782D372}" destId="{BF75C2E2-F325-4A70-88B3-E3075C4BCA53}" srcOrd="0" destOrd="0" presId="urn:microsoft.com/office/officeart/2005/8/layout/bProcess4"/>
    <dgm:cxn modelId="{2B18C5A6-40CD-4051-8440-4440BA44C9D8}" type="presOf" srcId="{4F47E193-D3A2-4D67-BA18-5B37B2D83573}" destId="{DF641C7C-A7F9-4DD1-B0A6-5E376D40DDB1}" srcOrd="0" destOrd="0" presId="urn:microsoft.com/office/officeart/2005/8/layout/bProcess4"/>
    <dgm:cxn modelId="{1E0044B1-2C5B-4E15-A564-6D50AFABD197}" type="presOf" srcId="{C6C7088F-5E45-47B1-8A12-7A2807D33341}" destId="{03FE6EA7-739F-45DC-BC16-06E02B159EE3}" srcOrd="0" destOrd="0" presId="urn:microsoft.com/office/officeart/2005/8/layout/bProcess4"/>
    <dgm:cxn modelId="{C8D879BC-47FD-44B8-8107-CC3FADB35ED9}" type="presOf" srcId="{96E6397A-C827-49E8-A36A-0EE707D4386C}" destId="{25B4B934-882B-4D8C-8E6E-F975A59A679E}" srcOrd="0" destOrd="0" presId="urn:microsoft.com/office/officeart/2005/8/layout/bProcess4"/>
    <dgm:cxn modelId="{9350A0CD-5404-47A4-894F-6AA45472B223}" type="presOf" srcId="{6E42285B-D172-45FC-93B8-54CE86373C0B}" destId="{294E1D86-0B9F-4ABD-9F56-90E4E3D11F1F}" srcOrd="0" destOrd="0" presId="urn:microsoft.com/office/officeart/2005/8/layout/bProcess4"/>
    <dgm:cxn modelId="{13CF35E7-5142-426F-94F7-8EFC3B590B31}" type="presOf" srcId="{DE6198B7-8D45-42DE-A9C4-EC620A304866}" destId="{9C87C137-9053-43B9-AB60-F11E16018F13}" srcOrd="0" destOrd="0" presId="urn:microsoft.com/office/officeart/2005/8/layout/bProcess4"/>
    <dgm:cxn modelId="{282E48C2-0EA0-4113-BDF9-0866B1A6B045}" type="presParOf" srcId="{DF641C7C-A7F9-4DD1-B0A6-5E376D40DDB1}" destId="{B9CA41CE-C105-4030-B3B0-71D9C12D8583}" srcOrd="0" destOrd="0" presId="urn:microsoft.com/office/officeart/2005/8/layout/bProcess4"/>
    <dgm:cxn modelId="{FC968EB9-2A39-4AB2-93AB-B82AE789A432}" type="presParOf" srcId="{B9CA41CE-C105-4030-B3B0-71D9C12D8583}" destId="{DB7FAA6D-E2F7-4221-9DA3-18ADB1ED0373}" srcOrd="0" destOrd="0" presId="urn:microsoft.com/office/officeart/2005/8/layout/bProcess4"/>
    <dgm:cxn modelId="{9F9DA640-901E-4EEE-9481-F7E40A7AEDDF}" type="presParOf" srcId="{B9CA41CE-C105-4030-B3B0-71D9C12D8583}" destId="{B939EC90-304D-4BA6-8331-DA0D6540EC4D}" srcOrd="1" destOrd="0" presId="urn:microsoft.com/office/officeart/2005/8/layout/bProcess4"/>
    <dgm:cxn modelId="{9BF76CC3-8101-44D3-9F18-146E0410CE0D}" type="presParOf" srcId="{DF641C7C-A7F9-4DD1-B0A6-5E376D40DDB1}" destId="{6EFAE6CE-ACE4-4F3A-BBD6-0CA1FE369EB1}" srcOrd="1" destOrd="0" presId="urn:microsoft.com/office/officeart/2005/8/layout/bProcess4"/>
    <dgm:cxn modelId="{4C7DB1F0-E0F9-4DC3-8352-70616C30C671}" type="presParOf" srcId="{DF641C7C-A7F9-4DD1-B0A6-5E376D40DDB1}" destId="{720645AF-6B30-405A-89A8-DD11A1D016D3}" srcOrd="2" destOrd="0" presId="urn:microsoft.com/office/officeart/2005/8/layout/bProcess4"/>
    <dgm:cxn modelId="{90FB3EB9-3643-4232-AAB2-E908694177C7}" type="presParOf" srcId="{720645AF-6B30-405A-89A8-DD11A1D016D3}" destId="{9B9F8D97-ECC8-4C22-9663-0F20847D3B22}" srcOrd="0" destOrd="0" presId="urn:microsoft.com/office/officeart/2005/8/layout/bProcess4"/>
    <dgm:cxn modelId="{FD5B8F60-614E-49E8-8B2D-05B8F49C0D4D}" type="presParOf" srcId="{720645AF-6B30-405A-89A8-DD11A1D016D3}" destId="{4EE7E5EB-65C9-405D-816A-03686A9C1C9E}" srcOrd="1" destOrd="0" presId="urn:microsoft.com/office/officeart/2005/8/layout/bProcess4"/>
    <dgm:cxn modelId="{872C69AA-EDAB-47CE-A0CD-1A30231FCB90}" type="presParOf" srcId="{DF641C7C-A7F9-4DD1-B0A6-5E376D40DDB1}" destId="{8D7448E0-0607-4CD1-B91C-D84E2C72B111}" srcOrd="3" destOrd="0" presId="urn:microsoft.com/office/officeart/2005/8/layout/bProcess4"/>
    <dgm:cxn modelId="{28B98134-0352-4C94-AA85-2282856A9E4E}" type="presParOf" srcId="{DF641C7C-A7F9-4DD1-B0A6-5E376D40DDB1}" destId="{D88EE8F6-00CD-4893-AECF-936C7513F685}" srcOrd="4" destOrd="0" presId="urn:microsoft.com/office/officeart/2005/8/layout/bProcess4"/>
    <dgm:cxn modelId="{99846F56-2DC5-45CA-AE94-5184691BFC22}" type="presParOf" srcId="{D88EE8F6-00CD-4893-AECF-936C7513F685}" destId="{0167D04C-9F07-4270-88E4-4511311FB0AD}" srcOrd="0" destOrd="0" presId="urn:microsoft.com/office/officeart/2005/8/layout/bProcess4"/>
    <dgm:cxn modelId="{D1A5B169-868E-4A2C-9293-11AA864F732A}" type="presParOf" srcId="{D88EE8F6-00CD-4893-AECF-936C7513F685}" destId="{F6BA4C77-F0E0-41DB-A32C-448508928BAC}" srcOrd="1" destOrd="0" presId="urn:microsoft.com/office/officeart/2005/8/layout/bProcess4"/>
    <dgm:cxn modelId="{CAED1ECC-EE1B-41B2-97B0-68A6071EB815}" type="presParOf" srcId="{DF641C7C-A7F9-4DD1-B0A6-5E376D40DDB1}" destId="{294E1D86-0B9F-4ABD-9F56-90E4E3D11F1F}" srcOrd="5" destOrd="0" presId="urn:microsoft.com/office/officeart/2005/8/layout/bProcess4"/>
    <dgm:cxn modelId="{67375434-A569-4B6F-A50E-1E64A873B97D}" type="presParOf" srcId="{DF641C7C-A7F9-4DD1-B0A6-5E376D40DDB1}" destId="{B5772B75-C84E-4171-842F-DF13C1FE6AA8}" srcOrd="6" destOrd="0" presId="urn:microsoft.com/office/officeart/2005/8/layout/bProcess4"/>
    <dgm:cxn modelId="{322D31DE-EDC2-4984-A774-EA62A9619827}" type="presParOf" srcId="{B5772B75-C84E-4171-842F-DF13C1FE6AA8}" destId="{764DA21B-4C8B-4DCE-8708-DE08F2F1B660}" srcOrd="0" destOrd="0" presId="urn:microsoft.com/office/officeart/2005/8/layout/bProcess4"/>
    <dgm:cxn modelId="{502AF374-F239-412D-8F4F-B831BB2584DE}" type="presParOf" srcId="{B5772B75-C84E-4171-842F-DF13C1FE6AA8}" destId="{EA2A1444-BE92-4296-8081-629EA3AFA26A}" srcOrd="1" destOrd="0" presId="urn:microsoft.com/office/officeart/2005/8/layout/bProcess4"/>
    <dgm:cxn modelId="{AB8F3A27-8C86-4B00-8FF1-7877B6A1788E}" type="presParOf" srcId="{DF641C7C-A7F9-4DD1-B0A6-5E376D40DDB1}" destId="{5606E934-372F-446B-834C-5A90342D0964}" srcOrd="7" destOrd="0" presId="urn:microsoft.com/office/officeart/2005/8/layout/bProcess4"/>
    <dgm:cxn modelId="{4799060E-8E0F-4E93-BE60-424D3D9FC70C}" type="presParOf" srcId="{DF641C7C-A7F9-4DD1-B0A6-5E376D40DDB1}" destId="{FD058433-39E0-4D29-A82D-080F240897F7}" srcOrd="8" destOrd="0" presId="urn:microsoft.com/office/officeart/2005/8/layout/bProcess4"/>
    <dgm:cxn modelId="{63C86FF6-975E-41BA-BAA7-6CF7979475C0}" type="presParOf" srcId="{FD058433-39E0-4D29-A82D-080F240897F7}" destId="{6C8DDE39-A152-430A-A964-C048E0A58636}" srcOrd="0" destOrd="0" presId="urn:microsoft.com/office/officeart/2005/8/layout/bProcess4"/>
    <dgm:cxn modelId="{A1B23BB9-860E-45C2-BAEE-26458BD4C357}" type="presParOf" srcId="{FD058433-39E0-4D29-A82D-080F240897F7}" destId="{BF75C2E2-F325-4A70-88B3-E3075C4BCA53}" srcOrd="1" destOrd="0" presId="urn:microsoft.com/office/officeart/2005/8/layout/bProcess4"/>
    <dgm:cxn modelId="{B8D4C48E-C2B1-41F9-ABFB-A9ED45E5BE8C}" type="presParOf" srcId="{DF641C7C-A7F9-4DD1-B0A6-5E376D40DDB1}" destId="{7FF9ECB8-F4C9-4305-9C3F-E6B31E6A8A2A}" srcOrd="9" destOrd="0" presId="urn:microsoft.com/office/officeart/2005/8/layout/bProcess4"/>
    <dgm:cxn modelId="{3EFABEFD-F23C-49A7-89AE-AB5D97E2383F}" type="presParOf" srcId="{DF641C7C-A7F9-4DD1-B0A6-5E376D40DDB1}" destId="{A5546CCC-C06D-4419-9063-B4A5E00BE970}" srcOrd="10" destOrd="0" presId="urn:microsoft.com/office/officeart/2005/8/layout/bProcess4"/>
    <dgm:cxn modelId="{FD6C88BC-ECD8-4417-9EE1-15EB8E7F989C}" type="presParOf" srcId="{A5546CCC-C06D-4419-9063-B4A5E00BE970}" destId="{A78FE508-683D-4C6A-B01E-BAAB43E96953}" srcOrd="0" destOrd="0" presId="urn:microsoft.com/office/officeart/2005/8/layout/bProcess4"/>
    <dgm:cxn modelId="{3101D955-D397-4722-B7C0-AAF96A7E1AC8}" type="presParOf" srcId="{A5546CCC-C06D-4419-9063-B4A5E00BE970}" destId="{0600932B-56C2-42B9-BC06-A5D1C6EE379D}" srcOrd="1" destOrd="0" presId="urn:microsoft.com/office/officeart/2005/8/layout/bProcess4"/>
    <dgm:cxn modelId="{DD3DAFB8-7773-42C7-AB3C-E60755464351}" type="presParOf" srcId="{DF641C7C-A7F9-4DD1-B0A6-5E376D40DDB1}" destId="{609C014F-EA02-4124-9633-1DB41E93C658}" srcOrd="11" destOrd="0" presId="urn:microsoft.com/office/officeart/2005/8/layout/bProcess4"/>
    <dgm:cxn modelId="{BBD14A4C-4D07-4A7B-B815-77C93557E1FB}" type="presParOf" srcId="{DF641C7C-A7F9-4DD1-B0A6-5E376D40DDB1}" destId="{BCC94C97-F4B4-4899-BDD6-15EA96423589}" srcOrd="12" destOrd="0" presId="urn:microsoft.com/office/officeart/2005/8/layout/bProcess4"/>
    <dgm:cxn modelId="{F651CAF5-1768-4651-A703-85B62F13EAF4}" type="presParOf" srcId="{BCC94C97-F4B4-4899-BDD6-15EA96423589}" destId="{281CA2AE-9FB2-479B-80CA-1A0D02D8B524}" srcOrd="0" destOrd="0" presId="urn:microsoft.com/office/officeart/2005/8/layout/bProcess4"/>
    <dgm:cxn modelId="{90F33E29-0F6C-44F2-84D2-A0E043A49B63}" type="presParOf" srcId="{BCC94C97-F4B4-4899-BDD6-15EA96423589}" destId="{03FE6EA7-739F-45DC-BC16-06E02B159EE3}" srcOrd="1" destOrd="0" presId="urn:microsoft.com/office/officeart/2005/8/layout/bProcess4"/>
    <dgm:cxn modelId="{CA8522E0-7C31-41A5-B74B-2C4A77153F7C}" type="presParOf" srcId="{DF641C7C-A7F9-4DD1-B0A6-5E376D40DDB1}" destId="{25B4B934-882B-4D8C-8E6E-F975A59A679E}" srcOrd="13" destOrd="0" presId="urn:microsoft.com/office/officeart/2005/8/layout/bProcess4"/>
    <dgm:cxn modelId="{AA1C1712-0E1E-4DC2-B2F1-3562371F42EF}" type="presParOf" srcId="{DF641C7C-A7F9-4DD1-B0A6-5E376D40DDB1}" destId="{8114CF88-F28A-4E8D-BC52-E4E76D099556}" srcOrd="14" destOrd="0" presId="urn:microsoft.com/office/officeart/2005/8/layout/bProcess4"/>
    <dgm:cxn modelId="{55CB8567-1D65-4DDE-84A6-93251ADF37FA}" type="presParOf" srcId="{8114CF88-F28A-4E8D-BC52-E4E76D099556}" destId="{5A27FFC7-CBAF-45F8-9FA2-E7432AC43153}" srcOrd="0" destOrd="0" presId="urn:microsoft.com/office/officeart/2005/8/layout/bProcess4"/>
    <dgm:cxn modelId="{4DFF61E7-AC90-4DE5-A6E4-3117F01B5D4A}" type="presParOf" srcId="{8114CF88-F28A-4E8D-BC52-E4E76D099556}" destId="{9C87C137-9053-43B9-AB60-F11E16018F13}" srcOrd="1" destOrd="0" presId="urn:microsoft.com/office/officeart/2005/8/layout/b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38F2E81-4A8A-43A9-BE39-F449E73F06FF}" type="doc">
      <dgm:prSet loTypeId="urn:microsoft.com/office/officeart/2005/8/layout/vList4" loCatId="list" qsTypeId="urn:microsoft.com/office/officeart/2005/8/quickstyle/simple1" qsCatId="simple" csTypeId="urn:microsoft.com/office/officeart/2005/8/colors/accent1_2" csCatId="accent1" phldr="1"/>
      <dgm:spPr/>
      <dgm:t>
        <a:bodyPr/>
        <a:lstStyle/>
        <a:p>
          <a:endParaRPr lang="en-IN"/>
        </a:p>
      </dgm:t>
    </dgm:pt>
    <dgm:pt modelId="{B601E679-BE2B-4F66-9C3B-4C06A34EC59B}">
      <dgm:prSet/>
      <dgm:spPr>
        <a:solidFill>
          <a:srgbClr val="00204F"/>
        </a:solidFill>
      </dgm:spPr>
      <dgm:t>
        <a:bodyPr/>
        <a:lstStyle/>
        <a:p>
          <a:r>
            <a:rPr lang="en-US" b="1" i="0" baseline="0" dirty="0"/>
            <a:t>Comprehensive Defect Categorization</a:t>
          </a:r>
          <a:r>
            <a:rPr lang="en-US" b="0" i="0" baseline="0" dirty="0"/>
            <a:t>: Defines a broad range of defect categories, enabling detailed defect analysis for automotive parts. </a:t>
          </a:r>
          <a:endParaRPr lang="en-IN" dirty="0"/>
        </a:p>
      </dgm:t>
    </dgm:pt>
    <dgm:pt modelId="{4599358B-C3EB-478E-A2FB-154103C0AA5A}" type="parTrans" cxnId="{5EC0836B-1244-47FC-929E-E58EB5EB9C42}">
      <dgm:prSet/>
      <dgm:spPr/>
      <dgm:t>
        <a:bodyPr/>
        <a:lstStyle/>
        <a:p>
          <a:endParaRPr lang="en-IN"/>
        </a:p>
      </dgm:t>
    </dgm:pt>
    <dgm:pt modelId="{2C8B1576-5A95-4638-AF37-514D002566F7}" type="sibTrans" cxnId="{5EC0836B-1244-47FC-929E-E58EB5EB9C42}">
      <dgm:prSet/>
      <dgm:spPr/>
      <dgm:t>
        <a:bodyPr/>
        <a:lstStyle/>
        <a:p>
          <a:endParaRPr lang="en-IN"/>
        </a:p>
      </dgm:t>
    </dgm:pt>
    <dgm:pt modelId="{54CD8659-9744-42C9-A6BB-C2552F75FD51}">
      <dgm:prSet/>
      <dgm:spPr>
        <a:solidFill>
          <a:schemeClr val="accent4"/>
        </a:solidFill>
      </dgm:spPr>
      <dgm:t>
        <a:bodyPr/>
        <a:lstStyle/>
        <a:p>
          <a:r>
            <a:rPr lang="en-US" b="1" i="0" baseline="0" dirty="0"/>
            <a:t>Advanced Post-Processing</a:t>
          </a:r>
          <a:r>
            <a:rPr lang="en-US" b="0" i="0" baseline="0" dirty="0"/>
            <a:t>: Implements custom </a:t>
          </a:r>
          <a:r>
            <a:rPr lang="en-US" b="0" i="0" baseline="0" dirty="0" err="1"/>
            <a:t>IoU</a:t>
          </a:r>
          <a:r>
            <a:rPr lang="en-US" b="0" i="0" baseline="0" dirty="0"/>
            <a:t>-based merging to improve defect localization accuracy, particularly in cluttered scenarios. </a:t>
          </a:r>
          <a:endParaRPr lang="en-IN" dirty="0"/>
        </a:p>
      </dgm:t>
    </dgm:pt>
    <dgm:pt modelId="{6F1AF588-0AE1-4D28-BCF8-4548152CF9AC}" type="parTrans" cxnId="{EF78DAD9-28B2-4F72-AD2A-59AEFCCCCB00}">
      <dgm:prSet/>
      <dgm:spPr/>
      <dgm:t>
        <a:bodyPr/>
        <a:lstStyle/>
        <a:p>
          <a:endParaRPr lang="en-IN"/>
        </a:p>
      </dgm:t>
    </dgm:pt>
    <dgm:pt modelId="{2AAF40E2-21D5-4299-BFC7-E2588DAEBB6B}" type="sibTrans" cxnId="{EF78DAD9-28B2-4F72-AD2A-59AEFCCCCB00}">
      <dgm:prSet/>
      <dgm:spPr/>
      <dgm:t>
        <a:bodyPr/>
        <a:lstStyle/>
        <a:p>
          <a:endParaRPr lang="en-IN"/>
        </a:p>
      </dgm:t>
    </dgm:pt>
    <dgm:pt modelId="{0538ED94-A117-4FC1-B4EA-5BEC58D36A0E}">
      <dgm:prSet/>
      <dgm:spPr>
        <a:solidFill>
          <a:srgbClr val="8468F6"/>
        </a:solidFill>
      </dgm:spPr>
      <dgm:t>
        <a:bodyPr/>
        <a:lstStyle/>
        <a:p>
          <a:r>
            <a:rPr lang="en-US" b="1" i="0" baseline="0" dirty="0"/>
            <a:t>Integration with Industry-Standard Tools</a:t>
          </a:r>
          <a:r>
            <a:rPr lang="en-US" b="0" i="0" baseline="0" dirty="0"/>
            <a:t>: Leverages Detectron2, a powerful library for computer vision, ensuring state-of-the-art performance and scalability. </a:t>
          </a:r>
          <a:endParaRPr lang="en-IN" dirty="0"/>
        </a:p>
      </dgm:t>
    </dgm:pt>
    <dgm:pt modelId="{D422C4D7-BF11-4485-895C-6FA17405D621}" type="parTrans" cxnId="{1A53CF1A-D60C-497B-A747-5D9814D9F497}">
      <dgm:prSet/>
      <dgm:spPr/>
      <dgm:t>
        <a:bodyPr/>
        <a:lstStyle/>
        <a:p>
          <a:endParaRPr lang="en-IN"/>
        </a:p>
      </dgm:t>
    </dgm:pt>
    <dgm:pt modelId="{AA635CF3-09DD-437A-8175-84111BF44AA7}" type="sibTrans" cxnId="{1A53CF1A-D60C-497B-A747-5D9814D9F497}">
      <dgm:prSet/>
      <dgm:spPr/>
      <dgm:t>
        <a:bodyPr/>
        <a:lstStyle/>
        <a:p>
          <a:endParaRPr lang="en-IN"/>
        </a:p>
      </dgm:t>
    </dgm:pt>
    <dgm:pt modelId="{61E23103-DFA1-43BD-A2FD-9D58DFF2CBC4}">
      <dgm:prSet/>
      <dgm:spPr>
        <a:solidFill>
          <a:schemeClr val="bg2"/>
        </a:solidFill>
      </dgm:spPr>
      <dgm:t>
        <a:bodyPr/>
        <a:lstStyle/>
        <a:p>
          <a:r>
            <a:rPr lang="en-US" b="1" i="0" baseline="0" dirty="0"/>
            <a:t>Real-Time Monitoring and Visualization</a:t>
          </a:r>
          <a:r>
            <a:rPr lang="en-US" b="0" i="0" baseline="0" dirty="0"/>
            <a:t>: Provides insights into the training process and model performance through custom hooks and visualizations, enabling efficient iteration and refinement. </a:t>
          </a:r>
          <a:endParaRPr lang="en-IN" dirty="0"/>
        </a:p>
      </dgm:t>
    </dgm:pt>
    <dgm:pt modelId="{2F82FF9D-2AC8-40F9-A566-0EDCA0193C64}" type="parTrans" cxnId="{95BFA397-6F72-4CDE-8C7A-13A661CF4FD0}">
      <dgm:prSet/>
      <dgm:spPr/>
      <dgm:t>
        <a:bodyPr/>
        <a:lstStyle/>
        <a:p>
          <a:endParaRPr lang="en-IN"/>
        </a:p>
      </dgm:t>
    </dgm:pt>
    <dgm:pt modelId="{F35D51AB-D179-481D-AD9A-93ECC38DC859}" type="sibTrans" cxnId="{95BFA397-6F72-4CDE-8C7A-13A661CF4FD0}">
      <dgm:prSet/>
      <dgm:spPr/>
      <dgm:t>
        <a:bodyPr/>
        <a:lstStyle/>
        <a:p>
          <a:endParaRPr lang="en-IN"/>
        </a:p>
      </dgm:t>
    </dgm:pt>
    <dgm:pt modelId="{0373F065-78F4-4DDA-83E0-0FDBD284275F}" type="pres">
      <dgm:prSet presAssocID="{938F2E81-4A8A-43A9-BE39-F449E73F06FF}" presName="linear" presStyleCnt="0">
        <dgm:presLayoutVars>
          <dgm:dir/>
          <dgm:resizeHandles val="exact"/>
        </dgm:presLayoutVars>
      </dgm:prSet>
      <dgm:spPr/>
    </dgm:pt>
    <dgm:pt modelId="{CB4132AB-7B75-4B16-9126-64495A1DB308}" type="pres">
      <dgm:prSet presAssocID="{B601E679-BE2B-4F66-9C3B-4C06A34EC59B}" presName="comp" presStyleCnt="0"/>
      <dgm:spPr/>
    </dgm:pt>
    <dgm:pt modelId="{4C8EC82B-2FD2-4D4A-A0B6-4190F3A030B5}" type="pres">
      <dgm:prSet presAssocID="{B601E679-BE2B-4F66-9C3B-4C06A34EC59B}" presName="box" presStyleLbl="node1" presStyleIdx="0" presStyleCnt="4"/>
      <dgm:spPr/>
    </dgm:pt>
    <dgm:pt modelId="{54E8C316-5B10-4D8F-A191-2DD026494638}" type="pres">
      <dgm:prSet presAssocID="{B601E679-BE2B-4F66-9C3B-4C06A34EC59B}" presName="img" presStyleLbl="fgImgPlac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t="-33000" b="-33000"/>
          </a:stretch>
        </a:blipFill>
      </dgm:spPr>
    </dgm:pt>
    <dgm:pt modelId="{5E19A49B-C7D9-4988-9409-A5C2A009AFB8}" type="pres">
      <dgm:prSet presAssocID="{B601E679-BE2B-4F66-9C3B-4C06A34EC59B}" presName="text" presStyleLbl="node1" presStyleIdx="0" presStyleCnt="4">
        <dgm:presLayoutVars>
          <dgm:bulletEnabled val="1"/>
        </dgm:presLayoutVars>
      </dgm:prSet>
      <dgm:spPr/>
    </dgm:pt>
    <dgm:pt modelId="{0450E938-0F49-4A8D-8BF6-14EB025A815E}" type="pres">
      <dgm:prSet presAssocID="{2C8B1576-5A95-4638-AF37-514D002566F7}" presName="spacer" presStyleCnt="0"/>
      <dgm:spPr/>
    </dgm:pt>
    <dgm:pt modelId="{84EB2A95-0C3C-462E-960C-0AD9B243CEE4}" type="pres">
      <dgm:prSet presAssocID="{54CD8659-9744-42C9-A6BB-C2552F75FD51}" presName="comp" presStyleCnt="0"/>
      <dgm:spPr/>
    </dgm:pt>
    <dgm:pt modelId="{7FDF69EC-5DD1-4A22-8059-7A1AC3053952}" type="pres">
      <dgm:prSet presAssocID="{54CD8659-9744-42C9-A6BB-C2552F75FD51}" presName="box" presStyleLbl="node1" presStyleIdx="1" presStyleCnt="4"/>
      <dgm:spPr/>
    </dgm:pt>
    <dgm:pt modelId="{B937157D-F0A6-4AB5-88C8-7C0DF210F8E5}" type="pres">
      <dgm:prSet presAssocID="{54CD8659-9744-42C9-A6BB-C2552F75FD51}" presName="img" presStyleLbl="fgImgPlac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t="-33000" b="-33000"/>
          </a:stretch>
        </a:blipFill>
      </dgm:spPr>
    </dgm:pt>
    <dgm:pt modelId="{852801B5-EC60-4B5C-BB0D-318D1592A2BC}" type="pres">
      <dgm:prSet presAssocID="{54CD8659-9744-42C9-A6BB-C2552F75FD51}" presName="text" presStyleLbl="node1" presStyleIdx="1" presStyleCnt="4">
        <dgm:presLayoutVars>
          <dgm:bulletEnabled val="1"/>
        </dgm:presLayoutVars>
      </dgm:prSet>
      <dgm:spPr/>
    </dgm:pt>
    <dgm:pt modelId="{AFD76E71-8479-4CD0-95FA-CC9A78CC897A}" type="pres">
      <dgm:prSet presAssocID="{2AAF40E2-21D5-4299-BFC7-E2588DAEBB6B}" presName="spacer" presStyleCnt="0"/>
      <dgm:spPr/>
    </dgm:pt>
    <dgm:pt modelId="{0045042B-ED81-4E71-8524-724686C5F9FC}" type="pres">
      <dgm:prSet presAssocID="{0538ED94-A117-4FC1-B4EA-5BEC58D36A0E}" presName="comp" presStyleCnt="0"/>
      <dgm:spPr/>
    </dgm:pt>
    <dgm:pt modelId="{08E0E04C-CE1D-4132-A365-9C72F8B75B6D}" type="pres">
      <dgm:prSet presAssocID="{0538ED94-A117-4FC1-B4EA-5BEC58D36A0E}" presName="box" presStyleLbl="node1" presStyleIdx="2" presStyleCnt="4"/>
      <dgm:spPr/>
    </dgm:pt>
    <dgm:pt modelId="{5B80CE5D-2D99-494B-A294-1A472861367F}" type="pres">
      <dgm:prSet presAssocID="{0538ED94-A117-4FC1-B4EA-5BEC58D36A0E}" presName="img" presStyleLbl="fgImgPlac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t="-44000" b="-44000"/>
          </a:stretch>
        </a:blipFill>
      </dgm:spPr>
    </dgm:pt>
    <dgm:pt modelId="{F6720EAE-4F51-47AB-8A19-CF533E8AF86A}" type="pres">
      <dgm:prSet presAssocID="{0538ED94-A117-4FC1-B4EA-5BEC58D36A0E}" presName="text" presStyleLbl="node1" presStyleIdx="2" presStyleCnt="4">
        <dgm:presLayoutVars>
          <dgm:bulletEnabled val="1"/>
        </dgm:presLayoutVars>
      </dgm:prSet>
      <dgm:spPr/>
    </dgm:pt>
    <dgm:pt modelId="{8B54A216-35B8-4224-B879-8B6684110296}" type="pres">
      <dgm:prSet presAssocID="{AA635CF3-09DD-437A-8175-84111BF44AA7}" presName="spacer" presStyleCnt="0"/>
      <dgm:spPr/>
    </dgm:pt>
    <dgm:pt modelId="{FB456F88-6FB1-450C-8D80-98DAFAF64A40}" type="pres">
      <dgm:prSet presAssocID="{61E23103-DFA1-43BD-A2FD-9D58DFF2CBC4}" presName="comp" presStyleCnt="0"/>
      <dgm:spPr/>
    </dgm:pt>
    <dgm:pt modelId="{11F843FE-5345-451C-B250-1EAC01C07870}" type="pres">
      <dgm:prSet presAssocID="{61E23103-DFA1-43BD-A2FD-9D58DFF2CBC4}" presName="box" presStyleLbl="node1" presStyleIdx="3" presStyleCnt="4"/>
      <dgm:spPr/>
    </dgm:pt>
    <dgm:pt modelId="{E0D9D805-246B-4FA6-A8D9-0A9B987A9E31}" type="pres">
      <dgm:prSet presAssocID="{61E23103-DFA1-43BD-A2FD-9D58DFF2CBC4}" presName="img" presStyleLbl="fgImgPlac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t="-34000" b="-34000"/>
          </a:stretch>
        </a:blipFill>
      </dgm:spPr>
    </dgm:pt>
    <dgm:pt modelId="{0591CC49-F03B-4F03-92C1-8A326A1E6AFE}" type="pres">
      <dgm:prSet presAssocID="{61E23103-DFA1-43BD-A2FD-9D58DFF2CBC4}" presName="text" presStyleLbl="node1" presStyleIdx="3" presStyleCnt="4">
        <dgm:presLayoutVars>
          <dgm:bulletEnabled val="1"/>
        </dgm:presLayoutVars>
      </dgm:prSet>
      <dgm:spPr/>
    </dgm:pt>
  </dgm:ptLst>
  <dgm:cxnLst>
    <dgm:cxn modelId="{50390F12-79C9-48C9-AC06-6A4738D66BD1}" type="presOf" srcId="{B601E679-BE2B-4F66-9C3B-4C06A34EC59B}" destId="{5E19A49B-C7D9-4988-9409-A5C2A009AFB8}" srcOrd="1" destOrd="0" presId="urn:microsoft.com/office/officeart/2005/8/layout/vList4"/>
    <dgm:cxn modelId="{1A53CF1A-D60C-497B-A747-5D9814D9F497}" srcId="{938F2E81-4A8A-43A9-BE39-F449E73F06FF}" destId="{0538ED94-A117-4FC1-B4EA-5BEC58D36A0E}" srcOrd="2" destOrd="0" parTransId="{D422C4D7-BF11-4485-895C-6FA17405D621}" sibTransId="{AA635CF3-09DD-437A-8175-84111BF44AA7}"/>
    <dgm:cxn modelId="{03FC6D3A-E6B2-4BA9-A363-5F53D1610D12}" type="presOf" srcId="{61E23103-DFA1-43BD-A2FD-9D58DFF2CBC4}" destId="{0591CC49-F03B-4F03-92C1-8A326A1E6AFE}" srcOrd="1" destOrd="0" presId="urn:microsoft.com/office/officeart/2005/8/layout/vList4"/>
    <dgm:cxn modelId="{410F493D-2253-45CD-8BAF-8ACEDA04A775}" type="presOf" srcId="{938F2E81-4A8A-43A9-BE39-F449E73F06FF}" destId="{0373F065-78F4-4DDA-83E0-0FDBD284275F}" srcOrd="0" destOrd="0" presId="urn:microsoft.com/office/officeart/2005/8/layout/vList4"/>
    <dgm:cxn modelId="{069F123E-F5C5-4F8D-B92B-A3F9E3066A08}" type="presOf" srcId="{0538ED94-A117-4FC1-B4EA-5BEC58D36A0E}" destId="{08E0E04C-CE1D-4132-A365-9C72F8B75B6D}" srcOrd="0" destOrd="0" presId="urn:microsoft.com/office/officeart/2005/8/layout/vList4"/>
    <dgm:cxn modelId="{4FAD3D66-B8D4-478C-88EE-313E2719F8E5}" type="presOf" srcId="{0538ED94-A117-4FC1-B4EA-5BEC58D36A0E}" destId="{F6720EAE-4F51-47AB-8A19-CF533E8AF86A}" srcOrd="1" destOrd="0" presId="urn:microsoft.com/office/officeart/2005/8/layout/vList4"/>
    <dgm:cxn modelId="{5EC0836B-1244-47FC-929E-E58EB5EB9C42}" srcId="{938F2E81-4A8A-43A9-BE39-F449E73F06FF}" destId="{B601E679-BE2B-4F66-9C3B-4C06A34EC59B}" srcOrd="0" destOrd="0" parTransId="{4599358B-C3EB-478E-A2FB-154103C0AA5A}" sibTransId="{2C8B1576-5A95-4638-AF37-514D002566F7}"/>
    <dgm:cxn modelId="{6ABBB073-2E9C-480E-A0A1-6015DB57ACB1}" type="presOf" srcId="{54CD8659-9744-42C9-A6BB-C2552F75FD51}" destId="{852801B5-EC60-4B5C-BB0D-318D1592A2BC}" srcOrd="1" destOrd="0" presId="urn:microsoft.com/office/officeart/2005/8/layout/vList4"/>
    <dgm:cxn modelId="{95BFA397-6F72-4CDE-8C7A-13A661CF4FD0}" srcId="{938F2E81-4A8A-43A9-BE39-F449E73F06FF}" destId="{61E23103-DFA1-43BD-A2FD-9D58DFF2CBC4}" srcOrd="3" destOrd="0" parTransId="{2F82FF9D-2AC8-40F9-A566-0EDCA0193C64}" sibTransId="{F35D51AB-D179-481D-AD9A-93ECC38DC859}"/>
    <dgm:cxn modelId="{C39524AB-0275-4F26-B280-813AA874EDE0}" type="presOf" srcId="{B601E679-BE2B-4F66-9C3B-4C06A34EC59B}" destId="{4C8EC82B-2FD2-4D4A-A0B6-4190F3A030B5}" srcOrd="0" destOrd="0" presId="urn:microsoft.com/office/officeart/2005/8/layout/vList4"/>
    <dgm:cxn modelId="{EF78DAD9-28B2-4F72-AD2A-59AEFCCCCB00}" srcId="{938F2E81-4A8A-43A9-BE39-F449E73F06FF}" destId="{54CD8659-9744-42C9-A6BB-C2552F75FD51}" srcOrd="1" destOrd="0" parTransId="{6F1AF588-0AE1-4D28-BCF8-4548152CF9AC}" sibTransId="{2AAF40E2-21D5-4299-BFC7-E2588DAEBB6B}"/>
    <dgm:cxn modelId="{8537D9E5-86EC-4056-974A-A7B727D09986}" type="presOf" srcId="{61E23103-DFA1-43BD-A2FD-9D58DFF2CBC4}" destId="{11F843FE-5345-451C-B250-1EAC01C07870}" srcOrd="0" destOrd="0" presId="urn:microsoft.com/office/officeart/2005/8/layout/vList4"/>
    <dgm:cxn modelId="{685BA3E6-EFDF-4CF7-88F8-E8672EDDA536}" type="presOf" srcId="{54CD8659-9744-42C9-A6BB-C2552F75FD51}" destId="{7FDF69EC-5DD1-4A22-8059-7A1AC3053952}" srcOrd="0" destOrd="0" presId="urn:microsoft.com/office/officeart/2005/8/layout/vList4"/>
    <dgm:cxn modelId="{9028D5BD-6289-45C5-8438-39F920377987}" type="presParOf" srcId="{0373F065-78F4-4DDA-83E0-0FDBD284275F}" destId="{CB4132AB-7B75-4B16-9126-64495A1DB308}" srcOrd="0" destOrd="0" presId="urn:microsoft.com/office/officeart/2005/8/layout/vList4"/>
    <dgm:cxn modelId="{F91CECF1-2892-4B39-AC92-CDF2FC64B503}" type="presParOf" srcId="{CB4132AB-7B75-4B16-9126-64495A1DB308}" destId="{4C8EC82B-2FD2-4D4A-A0B6-4190F3A030B5}" srcOrd="0" destOrd="0" presId="urn:microsoft.com/office/officeart/2005/8/layout/vList4"/>
    <dgm:cxn modelId="{CBCF4959-CA9B-4506-879D-E82CE812878B}" type="presParOf" srcId="{CB4132AB-7B75-4B16-9126-64495A1DB308}" destId="{54E8C316-5B10-4D8F-A191-2DD026494638}" srcOrd="1" destOrd="0" presId="urn:microsoft.com/office/officeart/2005/8/layout/vList4"/>
    <dgm:cxn modelId="{6B760247-CBB0-49B3-B57C-E58672485BEB}" type="presParOf" srcId="{CB4132AB-7B75-4B16-9126-64495A1DB308}" destId="{5E19A49B-C7D9-4988-9409-A5C2A009AFB8}" srcOrd="2" destOrd="0" presId="urn:microsoft.com/office/officeart/2005/8/layout/vList4"/>
    <dgm:cxn modelId="{095510EE-4C1F-4758-8CC1-7222CD8664F9}" type="presParOf" srcId="{0373F065-78F4-4DDA-83E0-0FDBD284275F}" destId="{0450E938-0F49-4A8D-8BF6-14EB025A815E}" srcOrd="1" destOrd="0" presId="urn:microsoft.com/office/officeart/2005/8/layout/vList4"/>
    <dgm:cxn modelId="{8911568D-51C4-4A7C-9E3E-256A8997A262}" type="presParOf" srcId="{0373F065-78F4-4DDA-83E0-0FDBD284275F}" destId="{84EB2A95-0C3C-462E-960C-0AD9B243CEE4}" srcOrd="2" destOrd="0" presId="urn:microsoft.com/office/officeart/2005/8/layout/vList4"/>
    <dgm:cxn modelId="{1ACB596C-DBE6-4D22-9214-F803F12380FF}" type="presParOf" srcId="{84EB2A95-0C3C-462E-960C-0AD9B243CEE4}" destId="{7FDF69EC-5DD1-4A22-8059-7A1AC3053952}" srcOrd="0" destOrd="0" presId="urn:microsoft.com/office/officeart/2005/8/layout/vList4"/>
    <dgm:cxn modelId="{2E8D0317-0888-44EE-A322-271869E354E8}" type="presParOf" srcId="{84EB2A95-0C3C-462E-960C-0AD9B243CEE4}" destId="{B937157D-F0A6-4AB5-88C8-7C0DF210F8E5}" srcOrd="1" destOrd="0" presId="urn:microsoft.com/office/officeart/2005/8/layout/vList4"/>
    <dgm:cxn modelId="{49940E70-65B3-46BF-9521-08E29C1EB9C6}" type="presParOf" srcId="{84EB2A95-0C3C-462E-960C-0AD9B243CEE4}" destId="{852801B5-EC60-4B5C-BB0D-318D1592A2BC}" srcOrd="2" destOrd="0" presId="urn:microsoft.com/office/officeart/2005/8/layout/vList4"/>
    <dgm:cxn modelId="{27CD10BB-E92F-4B9D-9060-9C067EA0460F}" type="presParOf" srcId="{0373F065-78F4-4DDA-83E0-0FDBD284275F}" destId="{AFD76E71-8479-4CD0-95FA-CC9A78CC897A}" srcOrd="3" destOrd="0" presId="urn:microsoft.com/office/officeart/2005/8/layout/vList4"/>
    <dgm:cxn modelId="{69371758-CFFA-4983-95C7-8DCD9D06FBAF}" type="presParOf" srcId="{0373F065-78F4-4DDA-83E0-0FDBD284275F}" destId="{0045042B-ED81-4E71-8524-724686C5F9FC}" srcOrd="4" destOrd="0" presId="urn:microsoft.com/office/officeart/2005/8/layout/vList4"/>
    <dgm:cxn modelId="{927ED2F9-22D6-4FCC-AFA0-369E239A1D9A}" type="presParOf" srcId="{0045042B-ED81-4E71-8524-724686C5F9FC}" destId="{08E0E04C-CE1D-4132-A365-9C72F8B75B6D}" srcOrd="0" destOrd="0" presId="urn:microsoft.com/office/officeart/2005/8/layout/vList4"/>
    <dgm:cxn modelId="{2655313B-C38D-46D2-9737-8550ECED1B27}" type="presParOf" srcId="{0045042B-ED81-4E71-8524-724686C5F9FC}" destId="{5B80CE5D-2D99-494B-A294-1A472861367F}" srcOrd="1" destOrd="0" presId="urn:microsoft.com/office/officeart/2005/8/layout/vList4"/>
    <dgm:cxn modelId="{BAC58758-CCF3-403C-BF16-68B67BFBF572}" type="presParOf" srcId="{0045042B-ED81-4E71-8524-724686C5F9FC}" destId="{F6720EAE-4F51-47AB-8A19-CF533E8AF86A}" srcOrd="2" destOrd="0" presId="urn:microsoft.com/office/officeart/2005/8/layout/vList4"/>
    <dgm:cxn modelId="{33C2E097-6199-42E2-AB0B-AA6664091FF4}" type="presParOf" srcId="{0373F065-78F4-4DDA-83E0-0FDBD284275F}" destId="{8B54A216-35B8-4224-B879-8B6684110296}" srcOrd="5" destOrd="0" presId="urn:microsoft.com/office/officeart/2005/8/layout/vList4"/>
    <dgm:cxn modelId="{1E3EF88F-2B23-452F-9B41-D85155EBB384}" type="presParOf" srcId="{0373F065-78F4-4DDA-83E0-0FDBD284275F}" destId="{FB456F88-6FB1-450C-8D80-98DAFAF64A40}" srcOrd="6" destOrd="0" presId="urn:microsoft.com/office/officeart/2005/8/layout/vList4"/>
    <dgm:cxn modelId="{F6C7412B-3BA8-4782-9490-4F632BDB259F}" type="presParOf" srcId="{FB456F88-6FB1-450C-8D80-98DAFAF64A40}" destId="{11F843FE-5345-451C-B250-1EAC01C07870}" srcOrd="0" destOrd="0" presId="urn:microsoft.com/office/officeart/2005/8/layout/vList4"/>
    <dgm:cxn modelId="{7A84D2C3-790E-49F4-9E30-BF1BA9528FC9}" type="presParOf" srcId="{FB456F88-6FB1-450C-8D80-98DAFAF64A40}" destId="{E0D9D805-246B-4FA6-A8D9-0A9B987A9E31}" srcOrd="1" destOrd="0" presId="urn:microsoft.com/office/officeart/2005/8/layout/vList4"/>
    <dgm:cxn modelId="{18A9E9D6-598B-493E-ABDF-3523765373AB}" type="presParOf" srcId="{FB456F88-6FB1-450C-8D80-98DAFAF64A40}" destId="{0591CC49-F03B-4F03-92C1-8A326A1E6AFE}"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D92962A-09A0-44B4-ACB4-01AA0FB42B0A}" type="doc">
      <dgm:prSet loTypeId="urn:microsoft.com/office/officeart/2005/8/layout/hList7" loCatId="list" qsTypeId="urn:microsoft.com/office/officeart/2005/8/quickstyle/simple1" qsCatId="simple" csTypeId="urn:microsoft.com/office/officeart/2005/8/colors/accent1_2" csCatId="accent1" phldr="1"/>
      <dgm:spPr/>
      <dgm:t>
        <a:bodyPr/>
        <a:lstStyle/>
        <a:p>
          <a:endParaRPr lang="en-IN"/>
        </a:p>
      </dgm:t>
    </dgm:pt>
    <dgm:pt modelId="{B3782D19-8628-4828-A722-2FF45DD3541D}">
      <dgm:prSet/>
      <dgm:spPr>
        <a:solidFill>
          <a:srgbClr val="005560"/>
        </a:solidFill>
      </dgm:spPr>
      <dgm:t>
        <a:bodyPr/>
        <a:lstStyle/>
        <a:p>
          <a:r>
            <a:rPr lang="en-GB" b="1" dirty="0"/>
            <a:t>Limited Data Access</a:t>
          </a:r>
          <a:r>
            <a:rPr lang="en-GB" dirty="0"/>
            <a:t>: Limited high-quality, well-annotated datasets for training. Solution: Data Augmentation  </a:t>
          </a:r>
          <a:endParaRPr lang="en-IN" dirty="0"/>
        </a:p>
      </dgm:t>
    </dgm:pt>
    <dgm:pt modelId="{CF7F654B-D5D7-419F-A637-3BDD6D2624D5}" type="parTrans" cxnId="{7E0E4E48-894E-4137-94E1-A4B9BA8D2E5C}">
      <dgm:prSet/>
      <dgm:spPr/>
      <dgm:t>
        <a:bodyPr/>
        <a:lstStyle/>
        <a:p>
          <a:endParaRPr lang="en-IN"/>
        </a:p>
      </dgm:t>
    </dgm:pt>
    <dgm:pt modelId="{C54ED2A5-885C-4A6D-A6F6-E7540ADCFA23}" type="sibTrans" cxnId="{7E0E4E48-894E-4137-94E1-A4B9BA8D2E5C}">
      <dgm:prSet/>
      <dgm:spPr/>
      <dgm:t>
        <a:bodyPr/>
        <a:lstStyle/>
        <a:p>
          <a:endParaRPr lang="en-IN"/>
        </a:p>
      </dgm:t>
    </dgm:pt>
    <dgm:pt modelId="{E9081B25-7E09-4308-A0DB-EFA74D2C7EDC}">
      <dgm:prSet/>
      <dgm:spPr>
        <a:solidFill>
          <a:srgbClr val="8468F6"/>
        </a:solidFill>
      </dgm:spPr>
      <dgm:t>
        <a:bodyPr/>
        <a:lstStyle/>
        <a:p>
          <a:r>
            <a:rPr lang="en-GB" b="1" dirty="0"/>
            <a:t>Bounding Box Merging</a:t>
          </a:r>
          <a:r>
            <a:rPr lang="en-GB" dirty="0"/>
            <a:t>: Handling overlapping bounding boxes in detection results. Solution: Non-Maximum Suppression</a:t>
          </a:r>
          <a:endParaRPr lang="en-IN" dirty="0"/>
        </a:p>
      </dgm:t>
    </dgm:pt>
    <dgm:pt modelId="{6815CECC-4CD8-4C8E-A8E9-3C772C3CEE8D}" type="parTrans" cxnId="{EC322950-8CAF-40D6-8EA5-27B8511AC068}">
      <dgm:prSet/>
      <dgm:spPr/>
      <dgm:t>
        <a:bodyPr/>
        <a:lstStyle/>
        <a:p>
          <a:endParaRPr lang="en-IN"/>
        </a:p>
      </dgm:t>
    </dgm:pt>
    <dgm:pt modelId="{C8BFA02A-0919-4ADF-9DAA-AB10BBF29866}" type="sibTrans" cxnId="{EC322950-8CAF-40D6-8EA5-27B8511AC068}">
      <dgm:prSet/>
      <dgm:spPr/>
      <dgm:t>
        <a:bodyPr/>
        <a:lstStyle/>
        <a:p>
          <a:endParaRPr lang="en-IN"/>
        </a:p>
      </dgm:t>
    </dgm:pt>
    <dgm:pt modelId="{56ACCE66-ADB1-4D18-BA13-F4767FB74B6B}">
      <dgm:prSet/>
      <dgm:spPr>
        <a:solidFill>
          <a:srgbClr val="350FA2"/>
        </a:solidFill>
      </dgm:spPr>
      <dgm:t>
        <a:bodyPr/>
        <a:lstStyle/>
        <a:p>
          <a:r>
            <a:rPr lang="en-GB" b="1" dirty="0"/>
            <a:t>Achieving optimal model efficiency</a:t>
          </a:r>
          <a:r>
            <a:rPr lang="en-GB" dirty="0"/>
            <a:t>: Balancing different hyperparameters to maximize Intersection Over Union area. Instilling IOU threshold</a:t>
          </a:r>
          <a:endParaRPr lang="en-IN" dirty="0"/>
        </a:p>
      </dgm:t>
    </dgm:pt>
    <dgm:pt modelId="{B77BCCF9-3693-4185-9762-681D639F1335}" type="parTrans" cxnId="{5F5B85AC-5573-409E-9CBF-885852B34900}">
      <dgm:prSet/>
      <dgm:spPr/>
      <dgm:t>
        <a:bodyPr/>
        <a:lstStyle/>
        <a:p>
          <a:endParaRPr lang="en-IN"/>
        </a:p>
      </dgm:t>
    </dgm:pt>
    <dgm:pt modelId="{649F3A7D-210E-44D0-884E-6DB9BC8FF65C}" type="sibTrans" cxnId="{5F5B85AC-5573-409E-9CBF-885852B34900}">
      <dgm:prSet/>
      <dgm:spPr/>
      <dgm:t>
        <a:bodyPr/>
        <a:lstStyle/>
        <a:p>
          <a:endParaRPr lang="en-IN"/>
        </a:p>
      </dgm:t>
    </dgm:pt>
    <dgm:pt modelId="{2D13B4C0-185D-4A13-97A1-0E4D6526A472}" type="pres">
      <dgm:prSet presAssocID="{8D92962A-09A0-44B4-ACB4-01AA0FB42B0A}" presName="Name0" presStyleCnt="0">
        <dgm:presLayoutVars>
          <dgm:dir/>
          <dgm:resizeHandles val="exact"/>
        </dgm:presLayoutVars>
      </dgm:prSet>
      <dgm:spPr/>
    </dgm:pt>
    <dgm:pt modelId="{A7D2649A-F64C-42D2-9630-344B49EFEDD8}" type="pres">
      <dgm:prSet presAssocID="{8D92962A-09A0-44B4-ACB4-01AA0FB42B0A}" presName="fgShape" presStyleLbl="fgShp" presStyleIdx="0" presStyleCnt="1"/>
      <dgm:spPr>
        <a:solidFill>
          <a:srgbClr val="12C6B3"/>
        </a:solidFill>
      </dgm:spPr>
    </dgm:pt>
    <dgm:pt modelId="{09206557-2ED0-47F8-9191-7E633C420657}" type="pres">
      <dgm:prSet presAssocID="{8D92962A-09A0-44B4-ACB4-01AA0FB42B0A}" presName="linComp" presStyleCnt="0"/>
      <dgm:spPr/>
    </dgm:pt>
    <dgm:pt modelId="{6428C6D9-55CA-4D25-9EB6-E8719FF9FBDB}" type="pres">
      <dgm:prSet presAssocID="{B3782D19-8628-4828-A722-2FF45DD3541D}" presName="compNode" presStyleCnt="0"/>
      <dgm:spPr/>
    </dgm:pt>
    <dgm:pt modelId="{B257D0DB-2B6D-4477-B355-DDBEA5444325}" type="pres">
      <dgm:prSet presAssocID="{B3782D19-8628-4828-A722-2FF45DD3541D}" presName="bkgdShape" presStyleLbl="node1" presStyleIdx="0" presStyleCnt="3"/>
      <dgm:spPr/>
    </dgm:pt>
    <dgm:pt modelId="{4D87F927-B01A-4056-9B2A-2CE82C6A9F1B}" type="pres">
      <dgm:prSet presAssocID="{B3782D19-8628-4828-A722-2FF45DD3541D}" presName="nodeTx" presStyleLbl="node1" presStyleIdx="0" presStyleCnt="3">
        <dgm:presLayoutVars>
          <dgm:bulletEnabled val="1"/>
        </dgm:presLayoutVars>
      </dgm:prSet>
      <dgm:spPr/>
    </dgm:pt>
    <dgm:pt modelId="{E9102F69-661E-447E-8FA4-F3B8E28B8B07}" type="pres">
      <dgm:prSet presAssocID="{B3782D19-8628-4828-A722-2FF45DD3541D}" presName="invisiNode" presStyleLbl="node1" presStyleIdx="0" presStyleCnt="3"/>
      <dgm:spPr/>
    </dgm:pt>
    <dgm:pt modelId="{6DE5C20C-D44D-4996-95BA-B8EC26FE4C80}" type="pres">
      <dgm:prSet presAssocID="{B3782D19-8628-4828-A722-2FF45DD3541D}" presName="imagNode" presStyleLbl="fgImgPlac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Server with solid fill"/>
        </a:ext>
      </dgm:extLst>
    </dgm:pt>
    <dgm:pt modelId="{30607DE2-CA8C-4C8C-B127-B6030425D354}" type="pres">
      <dgm:prSet presAssocID="{C54ED2A5-885C-4A6D-A6F6-E7540ADCFA23}" presName="sibTrans" presStyleLbl="sibTrans2D1" presStyleIdx="0" presStyleCnt="0"/>
      <dgm:spPr/>
    </dgm:pt>
    <dgm:pt modelId="{604F67A9-CAC6-473D-AD78-DEA20597430C}" type="pres">
      <dgm:prSet presAssocID="{E9081B25-7E09-4308-A0DB-EFA74D2C7EDC}" presName="compNode" presStyleCnt="0"/>
      <dgm:spPr/>
    </dgm:pt>
    <dgm:pt modelId="{C5686420-F755-4153-BE38-E5DC014FB9F3}" type="pres">
      <dgm:prSet presAssocID="{E9081B25-7E09-4308-A0DB-EFA74D2C7EDC}" presName="bkgdShape" presStyleLbl="node1" presStyleIdx="1" presStyleCnt="3"/>
      <dgm:spPr/>
    </dgm:pt>
    <dgm:pt modelId="{346F122F-C37A-48E6-A5E8-6272D97C805E}" type="pres">
      <dgm:prSet presAssocID="{E9081B25-7E09-4308-A0DB-EFA74D2C7EDC}" presName="nodeTx" presStyleLbl="node1" presStyleIdx="1" presStyleCnt="3">
        <dgm:presLayoutVars>
          <dgm:bulletEnabled val="1"/>
        </dgm:presLayoutVars>
      </dgm:prSet>
      <dgm:spPr/>
    </dgm:pt>
    <dgm:pt modelId="{23AB6D50-02C3-4BFB-8B6D-06763B987E73}" type="pres">
      <dgm:prSet presAssocID="{E9081B25-7E09-4308-A0DB-EFA74D2C7EDC}" presName="invisiNode" presStyleLbl="node1" presStyleIdx="1" presStyleCnt="3"/>
      <dgm:spPr/>
    </dgm:pt>
    <dgm:pt modelId="{EB3FEAC6-A4E6-4603-B021-A69101640AEC}" type="pres">
      <dgm:prSet presAssocID="{E9081B25-7E09-4308-A0DB-EFA74D2C7EDC}" presName="imagNode" presStyleLbl="fgImgPlac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Filing Box Archive with solid fill"/>
        </a:ext>
      </dgm:extLst>
    </dgm:pt>
    <dgm:pt modelId="{94F0FECB-F19F-4031-9212-A947B9FF707C}" type="pres">
      <dgm:prSet presAssocID="{C8BFA02A-0919-4ADF-9DAA-AB10BBF29866}" presName="sibTrans" presStyleLbl="sibTrans2D1" presStyleIdx="0" presStyleCnt="0"/>
      <dgm:spPr/>
    </dgm:pt>
    <dgm:pt modelId="{38AD8898-C306-47F4-B797-4A6ECFACE9F0}" type="pres">
      <dgm:prSet presAssocID="{56ACCE66-ADB1-4D18-BA13-F4767FB74B6B}" presName="compNode" presStyleCnt="0"/>
      <dgm:spPr/>
    </dgm:pt>
    <dgm:pt modelId="{CDDD6DF3-3EF3-479E-B807-570F4BE85642}" type="pres">
      <dgm:prSet presAssocID="{56ACCE66-ADB1-4D18-BA13-F4767FB74B6B}" presName="bkgdShape" presStyleLbl="node1" presStyleIdx="2" presStyleCnt="3"/>
      <dgm:spPr/>
    </dgm:pt>
    <dgm:pt modelId="{D0FE60C3-A5E7-448D-B873-FCF4E102D81E}" type="pres">
      <dgm:prSet presAssocID="{56ACCE66-ADB1-4D18-BA13-F4767FB74B6B}" presName="nodeTx" presStyleLbl="node1" presStyleIdx="2" presStyleCnt="3">
        <dgm:presLayoutVars>
          <dgm:bulletEnabled val="1"/>
        </dgm:presLayoutVars>
      </dgm:prSet>
      <dgm:spPr/>
    </dgm:pt>
    <dgm:pt modelId="{EFE1CBFB-14FD-48D0-9C28-BD9F98099971}" type="pres">
      <dgm:prSet presAssocID="{56ACCE66-ADB1-4D18-BA13-F4767FB74B6B}" presName="invisiNode" presStyleLbl="node1" presStyleIdx="2" presStyleCnt="3"/>
      <dgm:spPr/>
    </dgm:pt>
    <dgm:pt modelId="{B3124F4C-4BB4-46F4-90B1-855D10B8B20A}" type="pres">
      <dgm:prSet presAssocID="{56ACCE66-ADB1-4D18-BA13-F4767FB74B6B}" presName="imagNode" presStyleLbl="fgImgPlac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Bar graph with upward trend with solid fill"/>
        </a:ext>
      </dgm:extLst>
    </dgm:pt>
  </dgm:ptLst>
  <dgm:cxnLst>
    <dgm:cxn modelId="{FD683906-B21D-4EBB-A401-B62CC032CBBF}" type="presOf" srcId="{E9081B25-7E09-4308-A0DB-EFA74D2C7EDC}" destId="{346F122F-C37A-48E6-A5E8-6272D97C805E}" srcOrd="1" destOrd="0" presId="urn:microsoft.com/office/officeart/2005/8/layout/hList7"/>
    <dgm:cxn modelId="{9ECA131C-03A8-4870-BED0-EE96D4355F99}" type="presOf" srcId="{B3782D19-8628-4828-A722-2FF45DD3541D}" destId="{4D87F927-B01A-4056-9B2A-2CE82C6A9F1B}" srcOrd="1" destOrd="0" presId="urn:microsoft.com/office/officeart/2005/8/layout/hList7"/>
    <dgm:cxn modelId="{F54CF55C-D01F-42DF-A021-6C78CEA53A46}" type="presOf" srcId="{C54ED2A5-885C-4A6D-A6F6-E7540ADCFA23}" destId="{30607DE2-CA8C-4C8C-B127-B6030425D354}" srcOrd="0" destOrd="0" presId="urn:microsoft.com/office/officeart/2005/8/layout/hList7"/>
    <dgm:cxn modelId="{7E0E4E48-894E-4137-94E1-A4B9BA8D2E5C}" srcId="{8D92962A-09A0-44B4-ACB4-01AA0FB42B0A}" destId="{B3782D19-8628-4828-A722-2FF45DD3541D}" srcOrd="0" destOrd="0" parTransId="{CF7F654B-D5D7-419F-A637-3BDD6D2624D5}" sibTransId="{C54ED2A5-885C-4A6D-A6F6-E7540ADCFA23}"/>
    <dgm:cxn modelId="{EC322950-8CAF-40D6-8EA5-27B8511AC068}" srcId="{8D92962A-09A0-44B4-ACB4-01AA0FB42B0A}" destId="{E9081B25-7E09-4308-A0DB-EFA74D2C7EDC}" srcOrd="1" destOrd="0" parTransId="{6815CECC-4CD8-4C8E-A8E9-3C772C3CEE8D}" sibTransId="{C8BFA02A-0919-4ADF-9DAA-AB10BBF29866}"/>
    <dgm:cxn modelId="{8753C459-28B0-4183-AB19-850015B025A2}" type="presOf" srcId="{B3782D19-8628-4828-A722-2FF45DD3541D}" destId="{B257D0DB-2B6D-4477-B355-DDBEA5444325}" srcOrd="0" destOrd="0" presId="urn:microsoft.com/office/officeart/2005/8/layout/hList7"/>
    <dgm:cxn modelId="{BFA0865A-BA4B-4339-80C6-9554055229D0}" type="presOf" srcId="{56ACCE66-ADB1-4D18-BA13-F4767FB74B6B}" destId="{D0FE60C3-A5E7-448D-B873-FCF4E102D81E}" srcOrd="1" destOrd="0" presId="urn:microsoft.com/office/officeart/2005/8/layout/hList7"/>
    <dgm:cxn modelId="{29D600A1-801A-4443-921D-E09820FA4741}" type="presOf" srcId="{56ACCE66-ADB1-4D18-BA13-F4767FB74B6B}" destId="{CDDD6DF3-3EF3-479E-B807-570F4BE85642}" srcOrd="0" destOrd="0" presId="urn:microsoft.com/office/officeart/2005/8/layout/hList7"/>
    <dgm:cxn modelId="{5F5B85AC-5573-409E-9CBF-885852B34900}" srcId="{8D92962A-09A0-44B4-ACB4-01AA0FB42B0A}" destId="{56ACCE66-ADB1-4D18-BA13-F4767FB74B6B}" srcOrd="2" destOrd="0" parTransId="{B77BCCF9-3693-4185-9762-681D639F1335}" sibTransId="{649F3A7D-210E-44D0-884E-6DB9BC8FF65C}"/>
    <dgm:cxn modelId="{5A0180BC-0912-4361-ACED-3ED905694796}" type="presOf" srcId="{E9081B25-7E09-4308-A0DB-EFA74D2C7EDC}" destId="{C5686420-F755-4153-BE38-E5DC014FB9F3}" srcOrd="0" destOrd="0" presId="urn:microsoft.com/office/officeart/2005/8/layout/hList7"/>
    <dgm:cxn modelId="{BB681DE9-2148-4284-A121-2DEDDE08DF4A}" type="presOf" srcId="{C8BFA02A-0919-4ADF-9DAA-AB10BBF29866}" destId="{94F0FECB-F19F-4031-9212-A947B9FF707C}" srcOrd="0" destOrd="0" presId="urn:microsoft.com/office/officeart/2005/8/layout/hList7"/>
    <dgm:cxn modelId="{47AA82FB-6191-4BC6-AEBD-8827150A147D}" type="presOf" srcId="{8D92962A-09A0-44B4-ACB4-01AA0FB42B0A}" destId="{2D13B4C0-185D-4A13-97A1-0E4D6526A472}" srcOrd="0" destOrd="0" presId="urn:microsoft.com/office/officeart/2005/8/layout/hList7"/>
    <dgm:cxn modelId="{BE8EA638-7D5B-44B7-8052-278939AC763C}" type="presParOf" srcId="{2D13B4C0-185D-4A13-97A1-0E4D6526A472}" destId="{A7D2649A-F64C-42D2-9630-344B49EFEDD8}" srcOrd="0" destOrd="0" presId="urn:microsoft.com/office/officeart/2005/8/layout/hList7"/>
    <dgm:cxn modelId="{21F34B70-BEC8-4526-8378-52A3B56B55ED}" type="presParOf" srcId="{2D13B4C0-185D-4A13-97A1-0E4D6526A472}" destId="{09206557-2ED0-47F8-9191-7E633C420657}" srcOrd="1" destOrd="0" presId="urn:microsoft.com/office/officeart/2005/8/layout/hList7"/>
    <dgm:cxn modelId="{4D3BCEEA-665A-4F4C-9808-19A2E1FD7C2B}" type="presParOf" srcId="{09206557-2ED0-47F8-9191-7E633C420657}" destId="{6428C6D9-55CA-4D25-9EB6-E8719FF9FBDB}" srcOrd="0" destOrd="0" presId="urn:microsoft.com/office/officeart/2005/8/layout/hList7"/>
    <dgm:cxn modelId="{BF62E718-0FE1-432A-91CA-D8B3874122B9}" type="presParOf" srcId="{6428C6D9-55CA-4D25-9EB6-E8719FF9FBDB}" destId="{B257D0DB-2B6D-4477-B355-DDBEA5444325}" srcOrd="0" destOrd="0" presId="urn:microsoft.com/office/officeart/2005/8/layout/hList7"/>
    <dgm:cxn modelId="{D3E79898-5F0D-42D8-A495-2892C03FA761}" type="presParOf" srcId="{6428C6D9-55CA-4D25-9EB6-E8719FF9FBDB}" destId="{4D87F927-B01A-4056-9B2A-2CE82C6A9F1B}" srcOrd="1" destOrd="0" presId="urn:microsoft.com/office/officeart/2005/8/layout/hList7"/>
    <dgm:cxn modelId="{3C2D2257-1485-4CB9-A136-A6EB6E50F932}" type="presParOf" srcId="{6428C6D9-55CA-4D25-9EB6-E8719FF9FBDB}" destId="{E9102F69-661E-447E-8FA4-F3B8E28B8B07}" srcOrd="2" destOrd="0" presId="urn:microsoft.com/office/officeart/2005/8/layout/hList7"/>
    <dgm:cxn modelId="{FE7169EB-C7C4-4AE3-8D46-A3A9E2BB5590}" type="presParOf" srcId="{6428C6D9-55CA-4D25-9EB6-E8719FF9FBDB}" destId="{6DE5C20C-D44D-4996-95BA-B8EC26FE4C80}" srcOrd="3" destOrd="0" presId="urn:microsoft.com/office/officeart/2005/8/layout/hList7"/>
    <dgm:cxn modelId="{D65C1C80-F642-4F62-AE02-2B8C481919DD}" type="presParOf" srcId="{09206557-2ED0-47F8-9191-7E633C420657}" destId="{30607DE2-CA8C-4C8C-B127-B6030425D354}" srcOrd="1" destOrd="0" presId="urn:microsoft.com/office/officeart/2005/8/layout/hList7"/>
    <dgm:cxn modelId="{3417386F-B4DB-439A-BBB4-263631FB94C8}" type="presParOf" srcId="{09206557-2ED0-47F8-9191-7E633C420657}" destId="{604F67A9-CAC6-473D-AD78-DEA20597430C}" srcOrd="2" destOrd="0" presId="urn:microsoft.com/office/officeart/2005/8/layout/hList7"/>
    <dgm:cxn modelId="{39B845DE-984C-47DD-8B1F-32F51FA9D5B9}" type="presParOf" srcId="{604F67A9-CAC6-473D-AD78-DEA20597430C}" destId="{C5686420-F755-4153-BE38-E5DC014FB9F3}" srcOrd="0" destOrd="0" presId="urn:microsoft.com/office/officeart/2005/8/layout/hList7"/>
    <dgm:cxn modelId="{0C559694-694C-41BB-BA97-22010A061A10}" type="presParOf" srcId="{604F67A9-CAC6-473D-AD78-DEA20597430C}" destId="{346F122F-C37A-48E6-A5E8-6272D97C805E}" srcOrd="1" destOrd="0" presId="urn:microsoft.com/office/officeart/2005/8/layout/hList7"/>
    <dgm:cxn modelId="{EBA5CDEE-4E98-4B40-B892-F7D019B49E4D}" type="presParOf" srcId="{604F67A9-CAC6-473D-AD78-DEA20597430C}" destId="{23AB6D50-02C3-4BFB-8B6D-06763B987E73}" srcOrd="2" destOrd="0" presId="urn:microsoft.com/office/officeart/2005/8/layout/hList7"/>
    <dgm:cxn modelId="{75198951-7B7E-4A23-9F0C-8E655264EB2F}" type="presParOf" srcId="{604F67A9-CAC6-473D-AD78-DEA20597430C}" destId="{EB3FEAC6-A4E6-4603-B021-A69101640AEC}" srcOrd="3" destOrd="0" presId="urn:microsoft.com/office/officeart/2005/8/layout/hList7"/>
    <dgm:cxn modelId="{981341AE-38EA-475B-AD90-2624607C296D}" type="presParOf" srcId="{09206557-2ED0-47F8-9191-7E633C420657}" destId="{94F0FECB-F19F-4031-9212-A947B9FF707C}" srcOrd="3" destOrd="0" presId="urn:microsoft.com/office/officeart/2005/8/layout/hList7"/>
    <dgm:cxn modelId="{3D30B821-B087-4979-9635-2AD53F8863A5}" type="presParOf" srcId="{09206557-2ED0-47F8-9191-7E633C420657}" destId="{38AD8898-C306-47F4-B797-4A6ECFACE9F0}" srcOrd="4" destOrd="0" presId="urn:microsoft.com/office/officeart/2005/8/layout/hList7"/>
    <dgm:cxn modelId="{B19A30C3-6EE8-4AA3-8C7D-7F77B1761EBA}" type="presParOf" srcId="{38AD8898-C306-47F4-B797-4A6ECFACE9F0}" destId="{CDDD6DF3-3EF3-479E-B807-570F4BE85642}" srcOrd="0" destOrd="0" presId="urn:microsoft.com/office/officeart/2005/8/layout/hList7"/>
    <dgm:cxn modelId="{83C2B0FD-04E4-45A3-A789-39630CEBB035}" type="presParOf" srcId="{38AD8898-C306-47F4-B797-4A6ECFACE9F0}" destId="{D0FE60C3-A5E7-448D-B873-FCF4E102D81E}" srcOrd="1" destOrd="0" presId="urn:microsoft.com/office/officeart/2005/8/layout/hList7"/>
    <dgm:cxn modelId="{D24F245C-07B3-4AA8-954C-1DEB4826CB36}" type="presParOf" srcId="{38AD8898-C306-47F4-B797-4A6ECFACE9F0}" destId="{EFE1CBFB-14FD-48D0-9C28-BD9F98099971}" srcOrd="2" destOrd="0" presId="urn:microsoft.com/office/officeart/2005/8/layout/hList7"/>
    <dgm:cxn modelId="{574AA88B-3A60-459A-A793-E4D77845F7C8}" type="presParOf" srcId="{38AD8898-C306-47F4-B797-4A6ECFACE9F0}" destId="{B3124F4C-4BB4-46F4-90B1-855D10B8B20A}"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B64F66D-B19B-4982-B4F3-A7A5F823644F}"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IN"/>
        </a:p>
      </dgm:t>
    </dgm:pt>
    <dgm:pt modelId="{4F95E717-0DA2-432A-8712-F38BD8A1AC64}">
      <dgm:prSet custT="1"/>
      <dgm:spPr>
        <a:solidFill>
          <a:srgbClr val="12C6B3"/>
        </a:solidFill>
        <a:ln>
          <a:solidFill>
            <a:srgbClr val="12C6B3"/>
          </a:solidFill>
        </a:ln>
      </dgm:spPr>
      <dgm:t>
        <a:bodyPr/>
        <a:lstStyle/>
        <a:p>
          <a:r>
            <a:rPr lang="en-US" sz="900" b="1" dirty="0"/>
            <a:t>Programming Languages:</a:t>
          </a:r>
          <a:endParaRPr lang="en-IN" sz="900" dirty="0"/>
        </a:p>
      </dgm:t>
    </dgm:pt>
    <dgm:pt modelId="{74188A23-6A2D-459B-B7D0-4A377755DA56}" type="parTrans" cxnId="{48761EB7-A2AF-4CAE-8D0A-9CD082F38020}">
      <dgm:prSet/>
      <dgm:spPr/>
      <dgm:t>
        <a:bodyPr/>
        <a:lstStyle/>
        <a:p>
          <a:endParaRPr lang="en-IN" sz="3200"/>
        </a:p>
      </dgm:t>
    </dgm:pt>
    <dgm:pt modelId="{6C77E762-9A86-428B-8A0B-FD8A1A0562C8}" type="sibTrans" cxnId="{48761EB7-A2AF-4CAE-8D0A-9CD082F38020}">
      <dgm:prSet custT="1"/>
      <dgm:spPr>
        <a:solidFill>
          <a:srgbClr val="8468F6"/>
        </a:solidFill>
      </dgm:spPr>
      <dgm:t>
        <a:bodyPr/>
        <a:lstStyle/>
        <a:p>
          <a:endParaRPr lang="en-IN" sz="3200"/>
        </a:p>
      </dgm:t>
    </dgm:pt>
    <dgm:pt modelId="{35C33665-C005-486C-A3DB-58E2CDD8CD42}">
      <dgm:prSet custT="1"/>
      <dgm:spPr>
        <a:ln>
          <a:solidFill>
            <a:srgbClr val="12C6B3"/>
          </a:solidFill>
        </a:ln>
      </dgm:spPr>
      <dgm:t>
        <a:bodyPr/>
        <a:lstStyle/>
        <a:p>
          <a:r>
            <a:rPr lang="en-US" sz="900" b="1" dirty="0"/>
            <a:t>Python 3.10:</a:t>
          </a:r>
          <a:r>
            <a:rPr lang="en-US" sz="900" dirty="0"/>
            <a:t> Primary language used for coding and implementing machine learning models.</a:t>
          </a:r>
          <a:endParaRPr lang="en-IN" sz="900" dirty="0"/>
        </a:p>
      </dgm:t>
    </dgm:pt>
    <dgm:pt modelId="{B828A944-BAAB-40B1-9C2C-C1665B1F0DD9}" type="parTrans" cxnId="{2CB38A2D-C6DB-4554-8389-1557A4D6D4E4}">
      <dgm:prSet/>
      <dgm:spPr/>
      <dgm:t>
        <a:bodyPr/>
        <a:lstStyle/>
        <a:p>
          <a:endParaRPr lang="en-IN" sz="3200"/>
        </a:p>
      </dgm:t>
    </dgm:pt>
    <dgm:pt modelId="{E439264D-8E46-476B-92AB-A7BCC969F705}" type="sibTrans" cxnId="{2CB38A2D-C6DB-4554-8389-1557A4D6D4E4}">
      <dgm:prSet/>
      <dgm:spPr/>
      <dgm:t>
        <a:bodyPr/>
        <a:lstStyle/>
        <a:p>
          <a:endParaRPr lang="en-IN" sz="3200"/>
        </a:p>
      </dgm:t>
    </dgm:pt>
    <dgm:pt modelId="{31BF43D4-7574-434E-A661-28C64224E791}">
      <dgm:prSet custT="1"/>
      <dgm:spPr>
        <a:solidFill>
          <a:srgbClr val="12C6B3"/>
        </a:solidFill>
        <a:ln>
          <a:solidFill>
            <a:srgbClr val="12C6B3"/>
          </a:solidFill>
        </a:ln>
      </dgm:spPr>
      <dgm:t>
        <a:bodyPr/>
        <a:lstStyle/>
        <a:p>
          <a:r>
            <a:rPr lang="en-US" sz="900" b="1"/>
            <a:t>Libraries and Frameworks:</a:t>
          </a:r>
          <a:endParaRPr lang="en-IN" sz="900"/>
        </a:p>
      </dgm:t>
    </dgm:pt>
    <dgm:pt modelId="{DB38BD04-372E-4EA3-BB92-E73B977D93FC}" type="parTrans" cxnId="{8B5C1315-1B4A-4398-BF29-7158A9CA7FE4}">
      <dgm:prSet/>
      <dgm:spPr/>
      <dgm:t>
        <a:bodyPr/>
        <a:lstStyle/>
        <a:p>
          <a:endParaRPr lang="en-IN" sz="3200"/>
        </a:p>
      </dgm:t>
    </dgm:pt>
    <dgm:pt modelId="{02232612-5B5C-4EA3-A1B8-4126B7ED73CC}" type="sibTrans" cxnId="{8B5C1315-1B4A-4398-BF29-7158A9CA7FE4}">
      <dgm:prSet custT="1"/>
      <dgm:spPr>
        <a:solidFill>
          <a:srgbClr val="8468F6"/>
        </a:solidFill>
      </dgm:spPr>
      <dgm:t>
        <a:bodyPr/>
        <a:lstStyle/>
        <a:p>
          <a:endParaRPr lang="en-IN" sz="3200"/>
        </a:p>
      </dgm:t>
    </dgm:pt>
    <dgm:pt modelId="{5D9EB39E-44CE-467F-B2BC-6A21FC264D74}">
      <dgm:prSet custT="1"/>
      <dgm:spPr>
        <a:ln>
          <a:solidFill>
            <a:srgbClr val="12C6B3"/>
          </a:solidFill>
        </a:ln>
      </dgm:spPr>
      <dgm:t>
        <a:bodyPr/>
        <a:lstStyle/>
        <a:p>
          <a:r>
            <a:rPr lang="en-US" sz="900" b="1" dirty="0"/>
            <a:t>Detectron2:</a:t>
          </a:r>
          <a:r>
            <a:rPr lang="en-US" sz="900" dirty="0"/>
            <a:t> A powerful library developed by Facebook AI Research for object detection and segmentation.</a:t>
          </a:r>
          <a:endParaRPr lang="en-IN" sz="900" dirty="0"/>
        </a:p>
      </dgm:t>
    </dgm:pt>
    <dgm:pt modelId="{798A3CEE-53A7-4F89-A31E-304E43FC607D}" type="parTrans" cxnId="{8B3F9518-8D99-471D-94E8-472B5930B6D5}">
      <dgm:prSet/>
      <dgm:spPr/>
      <dgm:t>
        <a:bodyPr/>
        <a:lstStyle/>
        <a:p>
          <a:endParaRPr lang="en-IN" sz="3200"/>
        </a:p>
      </dgm:t>
    </dgm:pt>
    <dgm:pt modelId="{46F8964C-BC15-4943-ABB0-F7B0F78EF7C0}" type="sibTrans" cxnId="{8B3F9518-8D99-471D-94E8-472B5930B6D5}">
      <dgm:prSet/>
      <dgm:spPr/>
      <dgm:t>
        <a:bodyPr/>
        <a:lstStyle/>
        <a:p>
          <a:endParaRPr lang="en-IN" sz="3200"/>
        </a:p>
      </dgm:t>
    </dgm:pt>
    <dgm:pt modelId="{251F17E2-C412-45FE-8C58-E345C44E40F8}">
      <dgm:prSet custT="1"/>
      <dgm:spPr>
        <a:ln>
          <a:solidFill>
            <a:srgbClr val="12C6B3"/>
          </a:solidFill>
        </a:ln>
      </dgm:spPr>
      <dgm:t>
        <a:bodyPr/>
        <a:lstStyle/>
        <a:p>
          <a:r>
            <a:rPr lang="en-US" sz="900" b="1" dirty="0"/>
            <a:t>ResNet:</a:t>
          </a:r>
          <a:r>
            <a:rPr lang="en-US" sz="900" dirty="0"/>
            <a:t> Utilized as a backbone for our object detection model to enhance feature extraction.</a:t>
          </a:r>
          <a:endParaRPr lang="en-IN" sz="900" dirty="0"/>
        </a:p>
      </dgm:t>
    </dgm:pt>
    <dgm:pt modelId="{D58DA4A9-6791-4282-88AC-BC201745E97A}" type="parTrans" cxnId="{CB7C39A1-6859-4C78-A060-0DC891FF8E52}">
      <dgm:prSet/>
      <dgm:spPr/>
      <dgm:t>
        <a:bodyPr/>
        <a:lstStyle/>
        <a:p>
          <a:endParaRPr lang="en-IN" sz="3200"/>
        </a:p>
      </dgm:t>
    </dgm:pt>
    <dgm:pt modelId="{6BDAD96F-5BBA-48F0-A2C7-D7A6EF8BFFE2}" type="sibTrans" cxnId="{CB7C39A1-6859-4C78-A060-0DC891FF8E52}">
      <dgm:prSet/>
      <dgm:spPr/>
      <dgm:t>
        <a:bodyPr/>
        <a:lstStyle/>
        <a:p>
          <a:endParaRPr lang="en-IN" sz="3200"/>
        </a:p>
      </dgm:t>
    </dgm:pt>
    <dgm:pt modelId="{9E475DD7-FA3A-4E13-AA7D-B53E6B4D8C28}">
      <dgm:prSet custT="1"/>
      <dgm:spPr>
        <a:ln>
          <a:solidFill>
            <a:srgbClr val="12C6B3"/>
          </a:solidFill>
        </a:ln>
      </dgm:spPr>
      <dgm:t>
        <a:bodyPr/>
        <a:lstStyle/>
        <a:p>
          <a:r>
            <a:rPr lang="en-US" sz="900" b="1" dirty="0"/>
            <a:t>OpenCV:</a:t>
          </a:r>
          <a:r>
            <a:rPr lang="en-US" sz="900" dirty="0"/>
            <a:t> Used for image processing tasks.</a:t>
          </a:r>
          <a:endParaRPr lang="en-IN" sz="900" dirty="0"/>
        </a:p>
      </dgm:t>
    </dgm:pt>
    <dgm:pt modelId="{C042E202-8EA4-4CA6-A7C4-1A97ADEB7880}" type="parTrans" cxnId="{00872113-CFDB-4488-8DBB-E67C08015157}">
      <dgm:prSet/>
      <dgm:spPr/>
      <dgm:t>
        <a:bodyPr/>
        <a:lstStyle/>
        <a:p>
          <a:endParaRPr lang="en-IN" sz="3200"/>
        </a:p>
      </dgm:t>
    </dgm:pt>
    <dgm:pt modelId="{FF7D4D5D-A51E-4195-BB8E-6865C5EEE43D}" type="sibTrans" cxnId="{00872113-CFDB-4488-8DBB-E67C08015157}">
      <dgm:prSet/>
      <dgm:spPr/>
      <dgm:t>
        <a:bodyPr/>
        <a:lstStyle/>
        <a:p>
          <a:endParaRPr lang="en-IN" sz="3200"/>
        </a:p>
      </dgm:t>
    </dgm:pt>
    <dgm:pt modelId="{35D2DB68-0604-43A9-8E67-8B436965D164}">
      <dgm:prSet custT="1"/>
      <dgm:spPr>
        <a:ln>
          <a:solidFill>
            <a:srgbClr val="12C6B3"/>
          </a:solidFill>
        </a:ln>
      </dgm:spPr>
      <dgm:t>
        <a:bodyPr/>
        <a:lstStyle/>
        <a:p>
          <a:r>
            <a:rPr lang="en-US" sz="900" b="1" dirty="0"/>
            <a:t>PIL (Python Imaging Library):</a:t>
          </a:r>
          <a:r>
            <a:rPr lang="en-US" sz="900" dirty="0"/>
            <a:t> Used for image manipulation and preprocessing.</a:t>
          </a:r>
          <a:endParaRPr lang="en-IN" sz="900" dirty="0"/>
        </a:p>
      </dgm:t>
    </dgm:pt>
    <dgm:pt modelId="{518CCA23-B3D2-48BD-852D-A7D90100297B}" type="parTrans" cxnId="{85DFE28B-C24C-4B67-BECC-1BBCCF04B4C8}">
      <dgm:prSet/>
      <dgm:spPr/>
      <dgm:t>
        <a:bodyPr/>
        <a:lstStyle/>
        <a:p>
          <a:endParaRPr lang="en-IN" sz="3200"/>
        </a:p>
      </dgm:t>
    </dgm:pt>
    <dgm:pt modelId="{176B7849-9520-48B2-9743-F6787E8EB93E}" type="sibTrans" cxnId="{85DFE28B-C24C-4B67-BECC-1BBCCF04B4C8}">
      <dgm:prSet/>
      <dgm:spPr/>
      <dgm:t>
        <a:bodyPr/>
        <a:lstStyle/>
        <a:p>
          <a:endParaRPr lang="en-IN" sz="3200"/>
        </a:p>
      </dgm:t>
    </dgm:pt>
    <dgm:pt modelId="{EF8124EB-9A0A-4D3D-898C-97F93780A8FC}">
      <dgm:prSet custT="1"/>
      <dgm:spPr>
        <a:ln>
          <a:solidFill>
            <a:srgbClr val="12C6B3"/>
          </a:solidFill>
        </a:ln>
      </dgm:spPr>
      <dgm:t>
        <a:bodyPr/>
        <a:lstStyle/>
        <a:p>
          <a:r>
            <a:rPr lang="en-US" sz="900" b="1" dirty="0"/>
            <a:t>shapely:</a:t>
          </a:r>
          <a:r>
            <a:rPr lang="en-US" sz="900" dirty="0"/>
            <a:t> For handling and manipulating geometric objects.</a:t>
          </a:r>
          <a:endParaRPr lang="en-IN" sz="900" dirty="0"/>
        </a:p>
      </dgm:t>
    </dgm:pt>
    <dgm:pt modelId="{0CBC0108-527E-4557-84F0-BCD8C5FB5B3B}" type="parTrans" cxnId="{22B9E952-838E-42B7-9B5F-A05949FE1A2C}">
      <dgm:prSet/>
      <dgm:spPr/>
      <dgm:t>
        <a:bodyPr/>
        <a:lstStyle/>
        <a:p>
          <a:endParaRPr lang="en-IN" sz="3200"/>
        </a:p>
      </dgm:t>
    </dgm:pt>
    <dgm:pt modelId="{96BB98CE-BA3E-47E2-80B9-1482B8A26547}" type="sibTrans" cxnId="{22B9E952-838E-42B7-9B5F-A05949FE1A2C}">
      <dgm:prSet/>
      <dgm:spPr/>
      <dgm:t>
        <a:bodyPr/>
        <a:lstStyle/>
        <a:p>
          <a:endParaRPr lang="en-IN" sz="3200"/>
        </a:p>
      </dgm:t>
    </dgm:pt>
    <dgm:pt modelId="{4E8A33A3-C8F7-4704-9775-4B6E9710946B}">
      <dgm:prSet custT="1"/>
      <dgm:spPr>
        <a:solidFill>
          <a:srgbClr val="12C6B3"/>
        </a:solidFill>
        <a:ln>
          <a:solidFill>
            <a:srgbClr val="12C6B3"/>
          </a:solidFill>
        </a:ln>
      </dgm:spPr>
      <dgm:t>
        <a:bodyPr/>
        <a:lstStyle/>
        <a:p>
          <a:r>
            <a:rPr lang="en-US" sz="900" b="1" dirty="0"/>
            <a:t>Data Handling and Preparation:</a:t>
          </a:r>
          <a:endParaRPr lang="en-IN" sz="900" dirty="0"/>
        </a:p>
      </dgm:t>
    </dgm:pt>
    <dgm:pt modelId="{D692EBF9-64FD-483A-B460-1BA21C5CC394}" type="parTrans" cxnId="{2CA16B19-BD30-4439-8644-806F92328F4D}">
      <dgm:prSet/>
      <dgm:spPr/>
      <dgm:t>
        <a:bodyPr/>
        <a:lstStyle/>
        <a:p>
          <a:endParaRPr lang="en-IN" sz="3200"/>
        </a:p>
      </dgm:t>
    </dgm:pt>
    <dgm:pt modelId="{8187D208-5CE0-4C3E-9BF7-915D04AAE51F}" type="sibTrans" cxnId="{2CA16B19-BD30-4439-8644-806F92328F4D}">
      <dgm:prSet custT="1"/>
      <dgm:spPr>
        <a:solidFill>
          <a:srgbClr val="8468F6"/>
        </a:solidFill>
      </dgm:spPr>
      <dgm:t>
        <a:bodyPr/>
        <a:lstStyle/>
        <a:p>
          <a:endParaRPr lang="en-IN" sz="3200"/>
        </a:p>
      </dgm:t>
    </dgm:pt>
    <dgm:pt modelId="{1A90CC55-4259-43D7-968D-33E05E347BDF}">
      <dgm:prSet custT="1"/>
      <dgm:spPr>
        <a:ln>
          <a:solidFill>
            <a:srgbClr val="12C6B3"/>
          </a:solidFill>
        </a:ln>
      </dgm:spPr>
      <dgm:t>
        <a:bodyPr/>
        <a:lstStyle/>
        <a:p>
          <a:r>
            <a:rPr lang="en-US" sz="900" b="1" dirty="0" err="1"/>
            <a:t>json</a:t>
          </a:r>
          <a:r>
            <a:rPr lang="en-US" sz="900" b="1" dirty="0"/>
            <a:t>:</a:t>
          </a:r>
          <a:r>
            <a:rPr lang="en-US" sz="900" dirty="0"/>
            <a:t> To handle annotation files and other data formats.</a:t>
          </a:r>
          <a:endParaRPr lang="en-IN" sz="900" dirty="0"/>
        </a:p>
      </dgm:t>
    </dgm:pt>
    <dgm:pt modelId="{7F11F005-19B3-42A0-8041-2CFDDE2A6A07}" type="parTrans" cxnId="{27F1D446-8746-4279-B366-72E327F20464}">
      <dgm:prSet/>
      <dgm:spPr/>
      <dgm:t>
        <a:bodyPr/>
        <a:lstStyle/>
        <a:p>
          <a:endParaRPr lang="en-IN" sz="3200"/>
        </a:p>
      </dgm:t>
    </dgm:pt>
    <dgm:pt modelId="{C5276D10-D4A9-47D5-A100-38B187C7A44B}" type="sibTrans" cxnId="{27F1D446-8746-4279-B366-72E327F20464}">
      <dgm:prSet/>
      <dgm:spPr/>
      <dgm:t>
        <a:bodyPr/>
        <a:lstStyle/>
        <a:p>
          <a:endParaRPr lang="en-IN" sz="3200"/>
        </a:p>
      </dgm:t>
    </dgm:pt>
    <dgm:pt modelId="{2AEE649F-A3FB-4578-A3D9-0DBB35C0FEAF}">
      <dgm:prSet custT="1"/>
      <dgm:spPr>
        <a:ln>
          <a:solidFill>
            <a:srgbClr val="12C6B3"/>
          </a:solidFill>
        </a:ln>
      </dgm:spPr>
      <dgm:t>
        <a:bodyPr/>
        <a:lstStyle/>
        <a:p>
          <a:r>
            <a:rPr lang="en-US" sz="900" b="1" dirty="0" err="1"/>
            <a:t>shutil</a:t>
          </a:r>
          <a:r>
            <a:rPr lang="en-US" sz="900" b="1" dirty="0"/>
            <a:t>:</a:t>
          </a:r>
          <a:r>
            <a:rPr lang="en-US" sz="900" dirty="0"/>
            <a:t> For file operations such as copying and moving files.</a:t>
          </a:r>
          <a:endParaRPr lang="en-IN" sz="900" dirty="0"/>
        </a:p>
      </dgm:t>
    </dgm:pt>
    <dgm:pt modelId="{D7757EAF-0E59-4423-934F-244A76CCAD6A}" type="parTrans" cxnId="{29404439-3B4F-4FBC-96C9-F29B55289CC6}">
      <dgm:prSet/>
      <dgm:spPr/>
      <dgm:t>
        <a:bodyPr/>
        <a:lstStyle/>
        <a:p>
          <a:endParaRPr lang="en-IN" sz="3200"/>
        </a:p>
      </dgm:t>
    </dgm:pt>
    <dgm:pt modelId="{8F5E3BA6-D896-441C-BE44-84B6800F479E}" type="sibTrans" cxnId="{29404439-3B4F-4FBC-96C9-F29B55289CC6}">
      <dgm:prSet/>
      <dgm:spPr/>
      <dgm:t>
        <a:bodyPr/>
        <a:lstStyle/>
        <a:p>
          <a:endParaRPr lang="en-IN" sz="3200"/>
        </a:p>
      </dgm:t>
    </dgm:pt>
    <dgm:pt modelId="{D5D0D73C-87DD-44D3-B976-EB36665E601A}">
      <dgm:prSet custT="1"/>
      <dgm:spPr>
        <a:solidFill>
          <a:srgbClr val="12C6B3"/>
        </a:solidFill>
        <a:ln>
          <a:solidFill>
            <a:srgbClr val="12C6B3"/>
          </a:solidFill>
        </a:ln>
      </dgm:spPr>
      <dgm:t>
        <a:bodyPr/>
        <a:lstStyle/>
        <a:p>
          <a:r>
            <a:rPr lang="en-US" sz="900" b="1" dirty="0"/>
            <a:t>Visualizations :</a:t>
          </a:r>
          <a:endParaRPr lang="en-IN" sz="900" dirty="0"/>
        </a:p>
      </dgm:t>
    </dgm:pt>
    <dgm:pt modelId="{1B94D89E-85C9-44E3-8A1A-C73735248F4F}" type="parTrans" cxnId="{E9D105E6-54F1-4832-A914-4C60A19BA3BF}">
      <dgm:prSet/>
      <dgm:spPr/>
      <dgm:t>
        <a:bodyPr/>
        <a:lstStyle/>
        <a:p>
          <a:endParaRPr lang="en-IN" sz="3200"/>
        </a:p>
      </dgm:t>
    </dgm:pt>
    <dgm:pt modelId="{E1D81818-67FD-43C1-B80A-682F6AF4E0B6}" type="sibTrans" cxnId="{E9D105E6-54F1-4832-A914-4C60A19BA3BF}">
      <dgm:prSet custT="1"/>
      <dgm:spPr>
        <a:solidFill>
          <a:srgbClr val="8468F6"/>
        </a:solidFill>
      </dgm:spPr>
      <dgm:t>
        <a:bodyPr/>
        <a:lstStyle/>
        <a:p>
          <a:endParaRPr lang="en-IN" sz="3200"/>
        </a:p>
      </dgm:t>
    </dgm:pt>
    <dgm:pt modelId="{A8A30FD3-4D17-455B-A1DE-4AB10D0316D3}">
      <dgm:prSet custT="1"/>
      <dgm:spPr>
        <a:ln>
          <a:solidFill>
            <a:srgbClr val="12C6B3"/>
          </a:solidFill>
        </a:ln>
      </dgm:spPr>
      <dgm:t>
        <a:bodyPr/>
        <a:lstStyle/>
        <a:p>
          <a:r>
            <a:rPr lang="en-IN" sz="900" b="1" dirty="0"/>
            <a:t>matplotlib: </a:t>
          </a:r>
          <a:r>
            <a:rPr lang="en-IN" sz="900" b="0" dirty="0"/>
            <a:t>For </a:t>
          </a:r>
          <a:r>
            <a:rPr lang="en-IN" sz="900" b="0" dirty="0" err="1"/>
            <a:t>visualizaing</a:t>
          </a:r>
          <a:r>
            <a:rPr lang="en-IN" sz="900" b="0" dirty="0"/>
            <a:t> images and annotations</a:t>
          </a:r>
        </a:p>
      </dgm:t>
    </dgm:pt>
    <dgm:pt modelId="{CD6CD121-720C-4C5C-8E7F-34EEEC3B133B}" type="parTrans" cxnId="{384611E8-0D4C-4E8A-9BDF-A6FC8AA500DB}">
      <dgm:prSet/>
      <dgm:spPr/>
      <dgm:t>
        <a:bodyPr/>
        <a:lstStyle/>
        <a:p>
          <a:endParaRPr lang="en-IN" sz="3200"/>
        </a:p>
      </dgm:t>
    </dgm:pt>
    <dgm:pt modelId="{AD83A06C-8F91-4ED7-BB27-0C3D82D3A13A}" type="sibTrans" cxnId="{384611E8-0D4C-4E8A-9BDF-A6FC8AA500DB}">
      <dgm:prSet/>
      <dgm:spPr/>
      <dgm:t>
        <a:bodyPr/>
        <a:lstStyle/>
        <a:p>
          <a:endParaRPr lang="en-IN" sz="3200"/>
        </a:p>
      </dgm:t>
    </dgm:pt>
    <dgm:pt modelId="{6592303D-5385-4F17-B85F-5FCA4456D432}">
      <dgm:prSet custT="1"/>
      <dgm:spPr>
        <a:solidFill>
          <a:srgbClr val="12C6B3"/>
        </a:solidFill>
        <a:ln>
          <a:solidFill>
            <a:srgbClr val="12C6B3"/>
          </a:solidFill>
        </a:ln>
      </dgm:spPr>
      <dgm:t>
        <a:bodyPr/>
        <a:lstStyle/>
        <a:p>
          <a:r>
            <a:rPr lang="en-US" sz="900" b="1" dirty="0"/>
            <a:t>Environment:</a:t>
          </a:r>
          <a:endParaRPr lang="en-IN" sz="900" dirty="0"/>
        </a:p>
      </dgm:t>
    </dgm:pt>
    <dgm:pt modelId="{A92E2819-5F3B-4B85-90E3-02C24FE70500}" type="parTrans" cxnId="{3957032B-46B1-40C4-9BF4-E7F916F4DA6C}">
      <dgm:prSet/>
      <dgm:spPr/>
      <dgm:t>
        <a:bodyPr/>
        <a:lstStyle/>
        <a:p>
          <a:endParaRPr lang="en-IN" sz="3200"/>
        </a:p>
      </dgm:t>
    </dgm:pt>
    <dgm:pt modelId="{D6AAE875-3650-4546-8241-13B4DF936E1D}" type="sibTrans" cxnId="{3957032B-46B1-40C4-9BF4-E7F916F4DA6C}">
      <dgm:prSet/>
      <dgm:spPr/>
      <dgm:t>
        <a:bodyPr/>
        <a:lstStyle/>
        <a:p>
          <a:endParaRPr lang="en-IN" sz="3200"/>
        </a:p>
      </dgm:t>
    </dgm:pt>
    <dgm:pt modelId="{C41BA7E1-8F45-46A8-9E0F-5CF526A5D9FB}">
      <dgm:prSet custT="1"/>
      <dgm:spPr>
        <a:ln>
          <a:solidFill>
            <a:srgbClr val="12C6B3"/>
          </a:solidFill>
        </a:ln>
      </dgm:spPr>
      <dgm:t>
        <a:bodyPr/>
        <a:lstStyle/>
        <a:p>
          <a:r>
            <a:rPr lang="en-US" sz="900" b="1" dirty="0"/>
            <a:t>Kaggle Notebooks:</a:t>
          </a:r>
          <a:r>
            <a:rPr lang="en-US" sz="900" dirty="0"/>
            <a:t> Used for development and running experiments due to its readily available compute resources and GPU support.</a:t>
          </a:r>
          <a:endParaRPr lang="en-IN" sz="900" dirty="0"/>
        </a:p>
      </dgm:t>
    </dgm:pt>
    <dgm:pt modelId="{4F29F87D-EB96-45A8-848E-D928B35D4B65}" type="parTrans" cxnId="{F0B77753-601D-4057-809B-38D65766572D}">
      <dgm:prSet/>
      <dgm:spPr/>
      <dgm:t>
        <a:bodyPr/>
        <a:lstStyle/>
        <a:p>
          <a:endParaRPr lang="en-IN" sz="3200"/>
        </a:p>
      </dgm:t>
    </dgm:pt>
    <dgm:pt modelId="{AF221EA3-4B49-4B19-9D51-3B4929BCB773}" type="sibTrans" cxnId="{F0B77753-601D-4057-809B-38D65766572D}">
      <dgm:prSet/>
      <dgm:spPr/>
      <dgm:t>
        <a:bodyPr/>
        <a:lstStyle/>
        <a:p>
          <a:endParaRPr lang="en-IN" sz="3200"/>
        </a:p>
      </dgm:t>
    </dgm:pt>
    <dgm:pt modelId="{62344F03-AC97-43D1-8456-A2059A265950}">
      <dgm:prSet custT="1"/>
      <dgm:spPr>
        <a:solidFill>
          <a:srgbClr val="12C6B3"/>
        </a:solidFill>
        <a:ln>
          <a:solidFill>
            <a:srgbClr val="12C6B3"/>
          </a:solidFill>
        </a:ln>
      </dgm:spPr>
      <dgm:t>
        <a:bodyPr/>
        <a:lstStyle/>
        <a:p>
          <a:r>
            <a:rPr lang="en-US" sz="900" b="1" dirty="0"/>
            <a:t>Model Training and Evaluation :</a:t>
          </a:r>
          <a:endParaRPr lang="en-IN" sz="900" dirty="0"/>
        </a:p>
      </dgm:t>
    </dgm:pt>
    <dgm:pt modelId="{F1AAF189-0030-4F17-8F05-E98989F16CBB}" type="sibTrans" cxnId="{AF719796-F84A-49FC-99BE-071FB479C854}">
      <dgm:prSet custT="1"/>
      <dgm:spPr>
        <a:solidFill>
          <a:srgbClr val="8468F6"/>
        </a:solidFill>
      </dgm:spPr>
      <dgm:t>
        <a:bodyPr/>
        <a:lstStyle/>
        <a:p>
          <a:endParaRPr lang="en-IN" sz="3200"/>
        </a:p>
      </dgm:t>
    </dgm:pt>
    <dgm:pt modelId="{EC491C48-D52F-450B-919B-4503344FB247}" type="parTrans" cxnId="{AF719796-F84A-49FC-99BE-071FB479C854}">
      <dgm:prSet/>
      <dgm:spPr/>
      <dgm:t>
        <a:bodyPr/>
        <a:lstStyle/>
        <a:p>
          <a:endParaRPr lang="en-IN" sz="3200"/>
        </a:p>
      </dgm:t>
    </dgm:pt>
    <dgm:pt modelId="{4110B9BA-3519-44FC-B3E1-5963634EC46C}">
      <dgm:prSet custT="1"/>
      <dgm:spPr>
        <a:ln>
          <a:solidFill>
            <a:srgbClr val="12C6B3"/>
          </a:solidFill>
        </a:ln>
      </dgm:spPr>
      <dgm:t>
        <a:bodyPr/>
        <a:lstStyle/>
        <a:p>
          <a:r>
            <a:rPr lang="en-US" sz="900" b="1" dirty="0"/>
            <a:t>Detectron2 </a:t>
          </a:r>
          <a:r>
            <a:rPr lang="en-US" sz="900" b="1" dirty="0" err="1"/>
            <a:t>DefaultTrainer</a:t>
          </a:r>
          <a:r>
            <a:rPr lang="en-US" sz="900" b="1" dirty="0"/>
            <a:t>:</a:t>
          </a:r>
          <a:r>
            <a:rPr lang="en-US" sz="900" dirty="0"/>
            <a:t> Utilized for training the model with custom configurations.</a:t>
          </a:r>
          <a:endParaRPr lang="en-IN" sz="900" dirty="0"/>
        </a:p>
      </dgm:t>
    </dgm:pt>
    <dgm:pt modelId="{90FF82CD-762D-407D-9F6F-94480F2FB962}" type="sibTrans" cxnId="{054701D4-378B-41D7-8EE5-560A179604DF}">
      <dgm:prSet/>
      <dgm:spPr/>
      <dgm:t>
        <a:bodyPr/>
        <a:lstStyle/>
        <a:p>
          <a:endParaRPr lang="en-IN" sz="3200"/>
        </a:p>
      </dgm:t>
    </dgm:pt>
    <dgm:pt modelId="{5CF4309A-B7FA-4B46-86FE-4D0AEB18630A}" type="parTrans" cxnId="{054701D4-378B-41D7-8EE5-560A179604DF}">
      <dgm:prSet/>
      <dgm:spPr/>
      <dgm:t>
        <a:bodyPr/>
        <a:lstStyle/>
        <a:p>
          <a:endParaRPr lang="en-IN" sz="3200"/>
        </a:p>
      </dgm:t>
    </dgm:pt>
    <dgm:pt modelId="{E90F7410-AD3D-4E9C-B3E2-82FABC98BD2C}">
      <dgm:prSet custT="1"/>
      <dgm:spPr>
        <a:ln>
          <a:solidFill>
            <a:srgbClr val="12C6B3"/>
          </a:solidFill>
        </a:ln>
      </dgm:spPr>
      <dgm:t>
        <a:bodyPr/>
        <a:lstStyle/>
        <a:p>
          <a:r>
            <a:rPr lang="en-US" sz="900" b="1" dirty="0"/>
            <a:t>PyTorch:</a:t>
          </a:r>
          <a:r>
            <a:rPr lang="en-US" sz="900" dirty="0"/>
            <a:t> The deep learning framework underlying Detectron2</a:t>
          </a:r>
          <a:endParaRPr lang="en-IN" sz="900" dirty="0"/>
        </a:p>
      </dgm:t>
    </dgm:pt>
    <dgm:pt modelId="{0B440ABD-ACA3-4F5D-8049-ED0E2277025B}" type="parTrans" cxnId="{6162C131-A775-4455-B22A-15BE1DAADF55}">
      <dgm:prSet/>
      <dgm:spPr/>
      <dgm:t>
        <a:bodyPr/>
        <a:lstStyle/>
        <a:p>
          <a:endParaRPr lang="en-IN"/>
        </a:p>
      </dgm:t>
    </dgm:pt>
    <dgm:pt modelId="{0299C5FA-CF2E-446C-8F1D-12789C62D6B8}" type="sibTrans" cxnId="{6162C131-A775-4455-B22A-15BE1DAADF55}">
      <dgm:prSet/>
      <dgm:spPr/>
      <dgm:t>
        <a:bodyPr/>
        <a:lstStyle/>
        <a:p>
          <a:endParaRPr lang="en-IN"/>
        </a:p>
      </dgm:t>
    </dgm:pt>
    <dgm:pt modelId="{A682A91C-BD29-4361-ACA8-F9714AA54727}">
      <dgm:prSet custT="1"/>
      <dgm:spPr>
        <a:ln>
          <a:solidFill>
            <a:srgbClr val="12C6B3"/>
          </a:solidFill>
        </a:ln>
      </dgm:spPr>
      <dgm:t>
        <a:bodyPr/>
        <a:lstStyle/>
        <a:p>
          <a:r>
            <a:rPr lang="en-US" sz="900" b="1"/>
            <a:t>CUDA:</a:t>
          </a:r>
          <a:r>
            <a:rPr lang="en-US" sz="900"/>
            <a:t> To leverage GPU acceleration for faster model training..</a:t>
          </a:r>
          <a:endParaRPr lang="en-IN" sz="900" dirty="0"/>
        </a:p>
      </dgm:t>
    </dgm:pt>
    <dgm:pt modelId="{7C378DA0-948D-4EE3-89FC-0E3A2F752EFB}" type="parTrans" cxnId="{2A74942D-89E5-44FC-AF09-4079F44CAB72}">
      <dgm:prSet/>
      <dgm:spPr/>
      <dgm:t>
        <a:bodyPr/>
        <a:lstStyle/>
        <a:p>
          <a:endParaRPr lang="en-IN"/>
        </a:p>
      </dgm:t>
    </dgm:pt>
    <dgm:pt modelId="{51EC3D62-DBA1-44F6-8696-32AE467370AB}" type="sibTrans" cxnId="{2A74942D-89E5-44FC-AF09-4079F44CAB72}">
      <dgm:prSet/>
      <dgm:spPr/>
      <dgm:t>
        <a:bodyPr/>
        <a:lstStyle/>
        <a:p>
          <a:endParaRPr lang="en-IN"/>
        </a:p>
      </dgm:t>
    </dgm:pt>
    <dgm:pt modelId="{AE1C1758-CA76-4BCF-8252-1CA039ED7421}">
      <dgm:prSet custT="1"/>
      <dgm:spPr>
        <a:ln>
          <a:solidFill>
            <a:srgbClr val="12C6B3"/>
          </a:solidFill>
        </a:ln>
      </dgm:spPr>
      <dgm:t>
        <a:bodyPr/>
        <a:lstStyle/>
        <a:p>
          <a:r>
            <a:rPr lang="en-IN" sz="900" b="1" dirty="0"/>
            <a:t>detectron2.utils.visualizer: </a:t>
          </a:r>
          <a:r>
            <a:rPr lang="en-IN" sz="900" b="0" dirty="0"/>
            <a:t>To visualize model predictions and dataset annotations</a:t>
          </a:r>
        </a:p>
      </dgm:t>
    </dgm:pt>
    <dgm:pt modelId="{3F5542E1-A677-4FD4-B615-B14E9652A4AC}" type="parTrans" cxnId="{BEE9C2BD-BFA5-4495-8FA3-81F71B50AF28}">
      <dgm:prSet/>
      <dgm:spPr/>
      <dgm:t>
        <a:bodyPr/>
        <a:lstStyle/>
        <a:p>
          <a:endParaRPr lang="en-IN"/>
        </a:p>
      </dgm:t>
    </dgm:pt>
    <dgm:pt modelId="{47A493BD-685E-4FA1-A273-36EB22420500}" type="sibTrans" cxnId="{BEE9C2BD-BFA5-4495-8FA3-81F71B50AF28}">
      <dgm:prSet/>
      <dgm:spPr/>
      <dgm:t>
        <a:bodyPr/>
        <a:lstStyle/>
        <a:p>
          <a:endParaRPr lang="en-IN"/>
        </a:p>
      </dgm:t>
    </dgm:pt>
    <dgm:pt modelId="{3F2DDA31-E37D-4BC1-A75A-AF9B20D79606}" type="pres">
      <dgm:prSet presAssocID="{1B64F66D-B19B-4982-B4F3-A7A5F823644F}" presName="linearFlow" presStyleCnt="0">
        <dgm:presLayoutVars>
          <dgm:dir/>
          <dgm:animLvl val="lvl"/>
          <dgm:resizeHandles val="exact"/>
        </dgm:presLayoutVars>
      </dgm:prSet>
      <dgm:spPr/>
    </dgm:pt>
    <dgm:pt modelId="{03DEB2A3-CED7-4B14-82EF-7BE4CA95061D}" type="pres">
      <dgm:prSet presAssocID="{4F95E717-0DA2-432A-8712-F38BD8A1AC64}" presName="composite" presStyleCnt="0"/>
      <dgm:spPr/>
    </dgm:pt>
    <dgm:pt modelId="{2EC08040-D6A4-4258-A0ED-7F33886B01D1}" type="pres">
      <dgm:prSet presAssocID="{4F95E717-0DA2-432A-8712-F38BD8A1AC64}" presName="parTx" presStyleLbl="node1" presStyleIdx="0" presStyleCnt="6">
        <dgm:presLayoutVars>
          <dgm:chMax val="0"/>
          <dgm:chPref val="0"/>
          <dgm:bulletEnabled val="1"/>
        </dgm:presLayoutVars>
      </dgm:prSet>
      <dgm:spPr/>
    </dgm:pt>
    <dgm:pt modelId="{15559639-3B78-40D7-AF6E-D7D08C358F8D}" type="pres">
      <dgm:prSet presAssocID="{4F95E717-0DA2-432A-8712-F38BD8A1AC64}" presName="parSh" presStyleLbl="node1" presStyleIdx="0" presStyleCnt="6"/>
      <dgm:spPr/>
    </dgm:pt>
    <dgm:pt modelId="{01D9EF49-2E77-411E-AE5B-122F039AB7A0}" type="pres">
      <dgm:prSet presAssocID="{4F95E717-0DA2-432A-8712-F38BD8A1AC64}" presName="desTx" presStyleLbl="fgAcc1" presStyleIdx="0" presStyleCnt="6">
        <dgm:presLayoutVars>
          <dgm:bulletEnabled val="1"/>
        </dgm:presLayoutVars>
      </dgm:prSet>
      <dgm:spPr/>
    </dgm:pt>
    <dgm:pt modelId="{C08C795E-E895-4D5D-93C8-F2FEB6EF0B31}" type="pres">
      <dgm:prSet presAssocID="{6C77E762-9A86-428B-8A0B-FD8A1A0562C8}" presName="sibTrans" presStyleLbl="sibTrans2D1" presStyleIdx="0" presStyleCnt="5"/>
      <dgm:spPr/>
    </dgm:pt>
    <dgm:pt modelId="{3D6BECCF-FEA5-478A-BFCD-3335D16929B7}" type="pres">
      <dgm:prSet presAssocID="{6C77E762-9A86-428B-8A0B-FD8A1A0562C8}" presName="connTx" presStyleLbl="sibTrans2D1" presStyleIdx="0" presStyleCnt="5"/>
      <dgm:spPr/>
    </dgm:pt>
    <dgm:pt modelId="{889FCB62-59F4-4829-B221-9DE530F338B4}" type="pres">
      <dgm:prSet presAssocID="{31BF43D4-7574-434E-A661-28C64224E791}" presName="composite" presStyleCnt="0"/>
      <dgm:spPr/>
    </dgm:pt>
    <dgm:pt modelId="{70A67C36-6133-413E-AD16-5CC4358D4502}" type="pres">
      <dgm:prSet presAssocID="{31BF43D4-7574-434E-A661-28C64224E791}" presName="parTx" presStyleLbl="node1" presStyleIdx="0" presStyleCnt="6">
        <dgm:presLayoutVars>
          <dgm:chMax val="0"/>
          <dgm:chPref val="0"/>
          <dgm:bulletEnabled val="1"/>
        </dgm:presLayoutVars>
      </dgm:prSet>
      <dgm:spPr/>
    </dgm:pt>
    <dgm:pt modelId="{D2247A67-493F-436D-9D65-F3C120849053}" type="pres">
      <dgm:prSet presAssocID="{31BF43D4-7574-434E-A661-28C64224E791}" presName="parSh" presStyleLbl="node1" presStyleIdx="1" presStyleCnt="6"/>
      <dgm:spPr/>
    </dgm:pt>
    <dgm:pt modelId="{98B10000-AC63-42F9-898E-E6CC0FDA0615}" type="pres">
      <dgm:prSet presAssocID="{31BF43D4-7574-434E-A661-28C64224E791}" presName="desTx" presStyleLbl="fgAcc1" presStyleIdx="1" presStyleCnt="6">
        <dgm:presLayoutVars>
          <dgm:bulletEnabled val="1"/>
        </dgm:presLayoutVars>
      </dgm:prSet>
      <dgm:spPr/>
    </dgm:pt>
    <dgm:pt modelId="{201A73C0-E37E-45C0-851B-68FFB671EEF7}" type="pres">
      <dgm:prSet presAssocID="{02232612-5B5C-4EA3-A1B8-4126B7ED73CC}" presName="sibTrans" presStyleLbl="sibTrans2D1" presStyleIdx="1" presStyleCnt="5"/>
      <dgm:spPr/>
    </dgm:pt>
    <dgm:pt modelId="{A8459BB1-7926-4721-A272-67661E597C6A}" type="pres">
      <dgm:prSet presAssocID="{02232612-5B5C-4EA3-A1B8-4126B7ED73CC}" presName="connTx" presStyleLbl="sibTrans2D1" presStyleIdx="1" presStyleCnt="5"/>
      <dgm:spPr/>
    </dgm:pt>
    <dgm:pt modelId="{0396896A-3A6B-44E3-BD64-F469B0E3AD1D}" type="pres">
      <dgm:prSet presAssocID="{4E8A33A3-C8F7-4704-9775-4B6E9710946B}" presName="composite" presStyleCnt="0"/>
      <dgm:spPr/>
    </dgm:pt>
    <dgm:pt modelId="{EB001A7F-76DA-4882-AF20-0339019420D3}" type="pres">
      <dgm:prSet presAssocID="{4E8A33A3-C8F7-4704-9775-4B6E9710946B}" presName="parTx" presStyleLbl="node1" presStyleIdx="1" presStyleCnt="6">
        <dgm:presLayoutVars>
          <dgm:chMax val="0"/>
          <dgm:chPref val="0"/>
          <dgm:bulletEnabled val="1"/>
        </dgm:presLayoutVars>
      </dgm:prSet>
      <dgm:spPr/>
    </dgm:pt>
    <dgm:pt modelId="{64B02C6C-48EC-47FC-9A9B-0EB31E48E657}" type="pres">
      <dgm:prSet presAssocID="{4E8A33A3-C8F7-4704-9775-4B6E9710946B}" presName="parSh" presStyleLbl="node1" presStyleIdx="2" presStyleCnt="6"/>
      <dgm:spPr/>
    </dgm:pt>
    <dgm:pt modelId="{B42C5C03-9AAF-4FB4-8B4A-028719690623}" type="pres">
      <dgm:prSet presAssocID="{4E8A33A3-C8F7-4704-9775-4B6E9710946B}" presName="desTx" presStyleLbl="fgAcc1" presStyleIdx="2" presStyleCnt="6">
        <dgm:presLayoutVars>
          <dgm:bulletEnabled val="1"/>
        </dgm:presLayoutVars>
      </dgm:prSet>
      <dgm:spPr/>
    </dgm:pt>
    <dgm:pt modelId="{D146AC88-ABFB-40FF-96C8-CAD6B7190477}" type="pres">
      <dgm:prSet presAssocID="{8187D208-5CE0-4C3E-9BF7-915D04AAE51F}" presName="sibTrans" presStyleLbl="sibTrans2D1" presStyleIdx="2" presStyleCnt="5"/>
      <dgm:spPr/>
    </dgm:pt>
    <dgm:pt modelId="{740E7EFD-0EFB-417A-AA85-13AC131635D4}" type="pres">
      <dgm:prSet presAssocID="{8187D208-5CE0-4C3E-9BF7-915D04AAE51F}" presName="connTx" presStyleLbl="sibTrans2D1" presStyleIdx="2" presStyleCnt="5"/>
      <dgm:spPr/>
    </dgm:pt>
    <dgm:pt modelId="{D40E88DB-C8C9-48B4-BFCD-EC00D461604E}" type="pres">
      <dgm:prSet presAssocID="{62344F03-AC97-43D1-8456-A2059A265950}" presName="composite" presStyleCnt="0"/>
      <dgm:spPr/>
    </dgm:pt>
    <dgm:pt modelId="{2E88A35D-7AD1-4438-B420-7EB5AD239687}" type="pres">
      <dgm:prSet presAssocID="{62344F03-AC97-43D1-8456-A2059A265950}" presName="parTx" presStyleLbl="node1" presStyleIdx="2" presStyleCnt="6">
        <dgm:presLayoutVars>
          <dgm:chMax val="0"/>
          <dgm:chPref val="0"/>
          <dgm:bulletEnabled val="1"/>
        </dgm:presLayoutVars>
      </dgm:prSet>
      <dgm:spPr/>
    </dgm:pt>
    <dgm:pt modelId="{24A38EB0-48A6-421C-9AEA-EFBBBA67A22C}" type="pres">
      <dgm:prSet presAssocID="{62344F03-AC97-43D1-8456-A2059A265950}" presName="parSh" presStyleLbl="node1" presStyleIdx="3" presStyleCnt="6"/>
      <dgm:spPr/>
    </dgm:pt>
    <dgm:pt modelId="{5299029C-F317-47F4-AEBF-67C2D150EE35}" type="pres">
      <dgm:prSet presAssocID="{62344F03-AC97-43D1-8456-A2059A265950}" presName="desTx" presStyleLbl="fgAcc1" presStyleIdx="3" presStyleCnt="6">
        <dgm:presLayoutVars>
          <dgm:bulletEnabled val="1"/>
        </dgm:presLayoutVars>
      </dgm:prSet>
      <dgm:spPr/>
    </dgm:pt>
    <dgm:pt modelId="{E42F64C2-466D-47D6-AA94-6D3EC03D05E6}" type="pres">
      <dgm:prSet presAssocID="{F1AAF189-0030-4F17-8F05-E98989F16CBB}" presName="sibTrans" presStyleLbl="sibTrans2D1" presStyleIdx="3" presStyleCnt="5"/>
      <dgm:spPr/>
    </dgm:pt>
    <dgm:pt modelId="{53492998-F4CF-4347-985E-C8E76CE9625F}" type="pres">
      <dgm:prSet presAssocID="{F1AAF189-0030-4F17-8F05-E98989F16CBB}" presName="connTx" presStyleLbl="sibTrans2D1" presStyleIdx="3" presStyleCnt="5"/>
      <dgm:spPr/>
    </dgm:pt>
    <dgm:pt modelId="{6320000A-6C71-46E4-BD58-2C79EB35904E}" type="pres">
      <dgm:prSet presAssocID="{D5D0D73C-87DD-44D3-B976-EB36665E601A}" presName="composite" presStyleCnt="0"/>
      <dgm:spPr/>
    </dgm:pt>
    <dgm:pt modelId="{F6DC35A6-CFDA-49C8-A049-C80E9C66D8EA}" type="pres">
      <dgm:prSet presAssocID="{D5D0D73C-87DD-44D3-B976-EB36665E601A}" presName="parTx" presStyleLbl="node1" presStyleIdx="3" presStyleCnt="6">
        <dgm:presLayoutVars>
          <dgm:chMax val="0"/>
          <dgm:chPref val="0"/>
          <dgm:bulletEnabled val="1"/>
        </dgm:presLayoutVars>
      </dgm:prSet>
      <dgm:spPr/>
    </dgm:pt>
    <dgm:pt modelId="{EB18D388-EE83-486A-9D3B-B2A3C7D2BF7F}" type="pres">
      <dgm:prSet presAssocID="{D5D0D73C-87DD-44D3-B976-EB36665E601A}" presName="parSh" presStyleLbl="node1" presStyleIdx="4" presStyleCnt="6"/>
      <dgm:spPr/>
    </dgm:pt>
    <dgm:pt modelId="{1A5B18F5-2F2B-41AC-B360-FF431B68E6EB}" type="pres">
      <dgm:prSet presAssocID="{D5D0D73C-87DD-44D3-B976-EB36665E601A}" presName="desTx" presStyleLbl="fgAcc1" presStyleIdx="4" presStyleCnt="6">
        <dgm:presLayoutVars>
          <dgm:bulletEnabled val="1"/>
        </dgm:presLayoutVars>
      </dgm:prSet>
      <dgm:spPr/>
    </dgm:pt>
    <dgm:pt modelId="{8487FF10-B910-4EDB-9BF3-5A769AB8B42F}" type="pres">
      <dgm:prSet presAssocID="{E1D81818-67FD-43C1-B80A-682F6AF4E0B6}" presName="sibTrans" presStyleLbl="sibTrans2D1" presStyleIdx="4" presStyleCnt="5"/>
      <dgm:spPr/>
    </dgm:pt>
    <dgm:pt modelId="{B0819DAD-4BC1-4956-ADD2-2B61F7FB06D0}" type="pres">
      <dgm:prSet presAssocID="{E1D81818-67FD-43C1-B80A-682F6AF4E0B6}" presName="connTx" presStyleLbl="sibTrans2D1" presStyleIdx="4" presStyleCnt="5"/>
      <dgm:spPr/>
    </dgm:pt>
    <dgm:pt modelId="{9D6AA3AD-8DE2-4B03-BC60-463E224F8144}" type="pres">
      <dgm:prSet presAssocID="{6592303D-5385-4F17-B85F-5FCA4456D432}" presName="composite" presStyleCnt="0"/>
      <dgm:spPr/>
    </dgm:pt>
    <dgm:pt modelId="{DB5054B8-A0E9-4586-A9F1-C556E90DDB9F}" type="pres">
      <dgm:prSet presAssocID="{6592303D-5385-4F17-B85F-5FCA4456D432}" presName="parTx" presStyleLbl="node1" presStyleIdx="4" presStyleCnt="6">
        <dgm:presLayoutVars>
          <dgm:chMax val="0"/>
          <dgm:chPref val="0"/>
          <dgm:bulletEnabled val="1"/>
        </dgm:presLayoutVars>
      </dgm:prSet>
      <dgm:spPr/>
    </dgm:pt>
    <dgm:pt modelId="{942B592F-5705-4625-94E1-7B00C5BFBE32}" type="pres">
      <dgm:prSet presAssocID="{6592303D-5385-4F17-B85F-5FCA4456D432}" presName="parSh" presStyleLbl="node1" presStyleIdx="5" presStyleCnt="6"/>
      <dgm:spPr/>
    </dgm:pt>
    <dgm:pt modelId="{870EF530-6707-4E78-876A-99DACEA1A29F}" type="pres">
      <dgm:prSet presAssocID="{6592303D-5385-4F17-B85F-5FCA4456D432}" presName="desTx" presStyleLbl="fgAcc1" presStyleIdx="5" presStyleCnt="6">
        <dgm:presLayoutVars>
          <dgm:bulletEnabled val="1"/>
        </dgm:presLayoutVars>
      </dgm:prSet>
      <dgm:spPr/>
    </dgm:pt>
  </dgm:ptLst>
  <dgm:cxnLst>
    <dgm:cxn modelId="{00872113-CFDB-4488-8DBB-E67C08015157}" srcId="{31BF43D4-7574-434E-A661-28C64224E791}" destId="{9E475DD7-FA3A-4E13-AA7D-B53E6B4D8C28}" srcOrd="2" destOrd="0" parTransId="{C042E202-8EA4-4CA6-A7C4-1A97ADEB7880}" sibTransId="{FF7D4D5D-A51E-4195-BB8E-6865C5EEE43D}"/>
    <dgm:cxn modelId="{8B5C1315-1B4A-4398-BF29-7158A9CA7FE4}" srcId="{1B64F66D-B19B-4982-B4F3-A7A5F823644F}" destId="{31BF43D4-7574-434E-A661-28C64224E791}" srcOrd="1" destOrd="0" parTransId="{DB38BD04-372E-4EA3-BB92-E73B977D93FC}" sibTransId="{02232612-5B5C-4EA3-A1B8-4126B7ED73CC}"/>
    <dgm:cxn modelId="{3529D816-2B71-4614-A9F9-A8D88189FA96}" type="presOf" srcId="{251F17E2-C412-45FE-8C58-E345C44E40F8}" destId="{98B10000-AC63-42F9-898E-E6CC0FDA0615}" srcOrd="0" destOrd="1" presId="urn:microsoft.com/office/officeart/2005/8/layout/process3"/>
    <dgm:cxn modelId="{8B3F9518-8D99-471D-94E8-472B5930B6D5}" srcId="{31BF43D4-7574-434E-A661-28C64224E791}" destId="{5D9EB39E-44CE-467F-B2BC-6A21FC264D74}" srcOrd="0" destOrd="0" parTransId="{798A3CEE-53A7-4F89-A31E-304E43FC607D}" sibTransId="{46F8964C-BC15-4943-ABB0-F7B0F78EF7C0}"/>
    <dgm:cxn modelId="{2CA16B19-BD30-4439-8644-806F92328F4D}" srcId="{1B64F66D-B19B-4982-B4F3-A7A5F823644F}" destId="{4E8A33A3-C8F7-4704-9775-4B6E9710946B}" srcOrd="2" destOrd="0" parTransId="{D692EBF9-64FD-483A-B460-1BA21C5CC394}" sibTransId="{8187D208-5CE0-4C3E-9BF7-915D04AAE51F}"/>
    <dgm:cxn modelId="{450F8E1E-3509-4F89-A55D-24F594F2974E}" type="presOf" srcId="{4E8A33A3-C8F7-4704-9775-4B6E9710946B}" destId="{EB001A7F-76DA-4882-AF20-0339019420D3}" srcOrd="0" destOrd="0" presId="urn:microsoft.com/office/officeart/2005/8/layout/process3"/>
    <dgm:cxn modelId="{3957032B-46B1-40C4-9BF4-E7F916F4DA6C}" srcId="{1B64F66D-B19B-4982-B4F3-A7A5F823644F}" destId="{6592303D-5385-4F17-B85F-5FCA4456D432}" srcOrd="5" destOrd="0" parTransId="{A92E2819-5F3B-4B85-90E3-02C24FE70500}" sibTransId="{D6AAE875-3650-4546-8241-13B4DF936E1D}"/>
    <dgm:cxn modelId="{5EBC3A2B-F1A1-4AB9-9746-81C42C69AB31}" type="presOf" srcId="{9E475DD7-FA3A-4E13-AA7D-B53E6B4D8C28}" destId="{98B10000-AC63-42F9-898E-E6CC0FDA0615}" srcOrd="0" destOrd="2" presId="urn:microsoft.com/office/officeart/2005/8/layout/process3"/>
    <dgm:cxn modelId="{E1A1AA2C-3A74-40B0-B4B9-CAC52DFCF23D}" type="presOf" srcId="{E1D81818-67FD-43C1-B80A-682F6AF4E0B6}" destId="{8487FF10-B910-4EDB-9BF3-5A769AB8B42F}" srcOrd="0" destOrd="0" presId="urn:microsoft.com/office/officeart/2005/8/layout/process3"/>
    <dgm:cxn modelId="{2CB38A2D-C6DB-4554-8389-1557A4D6D4E4}" srcId="{4F95E717-0DA2-432A-8712-F38BD8A1AC64}" destId="{35C33665-C005-486C-A3DB-58E2CDD8CD42}" srcOrd="0" destOrd="0" parTransId="{B828A944-BAAB-40B1-9C2C-C1665B1F0DD9}" sibTransId="{E439264D-8E46-476B-92AB-A7BCC969F705}"/>
    <dgm:cxn modelId="{2A74942D-89E5-44FC-AF09-4079F44CAB72}" srcId="{62344F03-AC97-43D1-8456-A2059A265950}" destId="{A682A91C-BD29-4361-ACA8-F9714AA54727}" srcOrd="2" destOrd="0" parTransId="{7C378DA0-948D-4EE3-89FC-0E3A2F752EFB}" sibTransId="{51EC3D62-DBA1-44F6-8696-32AE467370AB}"/>
    <dgm:cxn modelId="{6162C131-A775-4455-B22A-15BE1DAADF55}" srcId="{62344F03-AC97-43D1-8456-A2059A265950}" destId="{E90F7410-AD3D-4E9C-B3E2-82FABC98BD2C}" srcOrd="1" destOrd="0" parTransId="{0B440ABD-ACA3-4F5D-8049-ED0E2277025B}" sibTransId="{0299C5FA-CF2E-446C-8F1D-12789C62D6B8}"/>
    <dgm:cxn modelId="{3162D235-F464-4550-810F-FC39D1609EBC}" type="presOf" srcId="{02232612-5B5C-4EA3-A1B8-4126B7ED73CC}" destId="{A8459BB1-7926-4721-A272-67661E597C6A}" srcOrd="1" destOrd="0" presId="urn:microsoft.com/office/officeart/2005/8/layout/process3"/>
    <dgm:cxn modelId="{29404439-3B4F-4FBC-96C9-F29B55289CC6}" srcId="{4E8A33A3-C8F7-4704-9775-4B6E9710946B}" destId="{2AEE649F-A3FB-4578-A3D9-0DBB35C0FEAF}" srcOrd="1" destOrd="0" parTransId="{D7757EAF-0E59-4423-934F-244A76CCAD6A}" sibTransId="{8F5E3BA6-D896-441C-BE44-84B6800F479E}"/>
    <dgm:cxn modelId="{B425733B-FE9A-4593-9E05-05B29193DA2E}" type="presOf" srcId="{62344F03-AC97-43D1-8456-A2059A265950}" destId="{2E88A35D-7AD1-4438-B420-7EB5AD239687}" srcOrd="0" destOrd="0" presId="urn:microsoft.com/office/officeart/2005/8/layout/process3"/>
    <dgm:cxn modelId="{263D9B61-1E7E-4B7A-819D-551D7B7FAEB0}" type="presOf" srcId="{F1AAF189-0030-4F17-8F05-E98989F16CBB}" destId="{53492998-F4CF-4347-985E-C8E76CE9625F}" srcOrd="1" destOrd="0" presId="urn:microsoft.com/office/officeart/2005/8/layout/process3"/>
    <dgm:cxn modelId="{24788764-B07A-45A8-B562-30E3873A688D}" type="presOf" srcId="{F1AAF189-0030-4F17-8F05-E98989F16CBB}" destId="{E42F64C2-466D-47D6-AA94-6D3EC03D05E6}" srcOrd="0" destOrd="0" presId="urn:microsoft.com/office/officeart/2005/8/layout/process3"/>
    <dgm:cxn modelId="{27F1D446-8746-4279-B366-72E327F20464}" srcId="{4E8A33A3-C8F7-4704-9775-4B6E9710946B}" destId="{1A90CC55-4259-43D7-968D-33E05E347BDF}" srcOrd="0" destOrd="0" parTransId="{7F11F005-19B3-42A0-8041-2CFDDE2A6A07}" sibTransId="{C5276D10-D4A9-47D5-A100-38B187C7A44B}"/>
    <dgm:cxn modelId="{21379167-2B51-4471-9382-53EF62E72E8F}" type="presOf" srcId="{5D9EB39E-44CE-467F-B2BC-6A21FC264D74}" destId="{98B10000-AC63-42F9-898E-E6CC0FDA0615}" srcOrd="0" destOrd="0" presId="urn:microsoft.com/office/officeart/2005/8/layout/process3"/>
    <dgm:cxn modelId="{766CAE49-5A12-403E-B5E6-94330793F35B}" type="presOf" srcId="{35D2DB68-0604-43A9-8E67-8B436965D164}" destId="{98B10000-AC63-42F9-898E-E6CC0FDA0615}" srcOrd="0" destOrd="3" presId="urn:microsoft.com/office/officeart/2005/8/layout/process3"/>
    <dgm:cxn modelId="{22B9E952-838E-42B7-9B5F-A05949FE1A2C}" srcId="{31BF43D4-7574-434E-A661-28C64224E791}" destId="{EF8124EB-9A0A-4D3D-898C-97F93780A8FC}" srcOrd="4" destOrd="0" parTransId="{0CBC0108-527E-4557-84F0-BCD8C5FB5B3B}" sibTransId="{96BB98CE-BA3E-47E2-80B9-1482B8A26547}"/>
    <dgm:cxn modelId="{F0B77753-601D-4057-809B-38D65766572D}" srcId="{6592303D-5385-4F17-B85F-5FCA4456D432}" destId="{C41BA7E1-8F45-46A8-9E0F-5CF526A5D9FB}" srcOrd="0" destOrd="0" parTransId="{4F29F87D-EB96-45A8-848E-D928B35D4B65}" sibTransId="{AF221EA3-4B49-4B19-9D51-3B4929BCB773}"/>
    <dgm:cxn modelId="{C0E61154-EC36-42A4-A965-1C0E840C4F35}" type="presOf" srcId="{1B64F66D-B19B-4982-B4F3-A7A5F823644F}" destId="{3F2DDA31-E37D-4BC1-A75A-AF9B20D79606}" srcOrd="0" destOrd="0" presId="urn:microsoft.com/office/officeart/2005/8/layout/process3"/>
    <dgm:cxn modelId="{43657D5A-B3E1-436D-8373-B8DE95FFC55A}" type="presOf" srcId="{8187D208-5CE0-4C3E-9BF7-915D04AAE51F}" destId="{740E7EFD-0EFB-417A-AA85-13AC131635D4}" srcOrd="1" destOrd="0" presId="urn:microsoft.com/office/officeart/2005/8/layout/process3"/>
    <dgm:cxn modelId="{16BF9C7D-8C9B-4365-A3B3-A2735B7D2B67}" type="presOf" srcId="{8187D208-5CE0-4C3E-9BF7-915D04AAE51F}" destId="{D146AC88-ABFB-40FF-96C8-CAD6B7190477}" srcOrd="0" destOrd="0" presId="urn:microsoft.com/office/officeart/2005/8/layout/process3"/>
    <dgm:cxn modelId="{5C087A7E-DCD5-4F01-A5C4-BC671742A97F}" type="presOf" srcId="{31BF43D4-7574-434E-A661-28C64224E791}" destId="{D2247A67-493F-436D-9D65-F3C120849053}" srcOrd="1" destOrd="0" presId="urn:microsoft.com/office/officeart/2005/8/layout/process3"/>
    <dgm:cxn modelId="{19763E81-58C2-4EFD-A9E4-881C2AB325B5}" type="presOf" srcId="{AE1C1758-CA76-4BCF-8252-1CA039ED7421}" destId="{1A5B18F5-2F2B-41AC-B360-FF431B68E6EB}" srcOrd="0" destOrd="1" presId="urn:microsoft.com/office/officeart/2005/8/layout/process3"/>
    <dgm:cxn modelId="{6D7F9781-A875-4714-9270-3377846E2637}" type="presOf" srcId="{6592303D-5385-4F17-B85F-5FCA4456D432}" destId="{DB5054B8-A0E9-4586-A9F1-C556E90DDB9F}" srcOrd="0" destOrd="0" presId="urn:microsoft.com/office/officeart/2005/8/layout/process3"/>
    <dgm:cxn modelId="{C2261B86-AD82-4D23-88A4-74FEBD25613A}" type="presOf" srcId="{6C77E762-9A86-428B-8A0B-FD8A1A0562C8}" destId="{C08C795E-E895-4D5D-93C8-F2FEB6EF0B31}" srcOrd="0" destOrd="0" presId="urn:microsoft.com/office/officeart/2005/8/layout/process3"/>
    <dgm:cxn modelId="{568A7089-0BFE-4A18-B3E8-FF60C9E53AF8}" type="presOf" srcId="{6C77E762-9A86-428B-8A0B-FD8A1A0562C8}" destId="{3D6BECCF-FEA5-478A-BFCD-3335D16929B7}" srcOrd="1" destOrd="0" presId="urn:microsoft.com/office/officeart/2005/8/layout/process3"/>
    <dgm:cxn modelId="{19735D8A-4308-479A-BF75-FA2850C3ED86}" type="presOf" srcId="{A682A91C-BD29-4361-ACA8-F9714AA54727}" destId="{5299029C-F317-47F4-AEBF-67C2D150EE35}" srcOrd="0" destOrd="2" presId="urn:microsoft.com/office/officeart/2005/8/layout/process3"/>
    <dgm:cxn modelId="{85DFE28B-C24C-4B67-BECC-1BBCCF04B4C8}" srcId="{31BF43D4-7574-434E-A661-28C64224E791}" destId="{35D2DB68-0604-43A9-8E67-8B436965D164}" srcOrd="3" destOrd="0" parTransId="{518CCA23-B3D2-48BD-852D-A7D90100297B}" sibTransId="{176B7849-9520-48B2-9743-F6787E8EB93E}"/>
    <dgm:cxn modelId="{5B8F8A8E-18C2-488A-8E3B-EABEF3BA7A61}" type="presOf" srcId="{4E8A33A3-C8F7-4704-9775-4B6E9710946B}" destId="{64B02C6C-48EC-47FC-9A9B-0EB31E48E657}" srcOrd="1" destOrd="0" presId="urn:microsoft.com/office/officeart/2005/8/layout/process3"/>
    <dgm:cxn modelId="{89EC1992-6337-4B5D-832B-AFF309D87D5C}" type="presOf" srcId="{4F95E717-0DA2-432A-8712-F38BD8A1AC64}" destId="{15559639-3B78-40D7-AF6E-D7D08C358F8D}" srcOrd="1" destOrd="0" presId="urn:microsoft.com/office/officeart/2005/8/layout/process3"/>
    <dgm:cxn modelId="{AF719796-F84A-49FC-99BE-071FB479C854}" srcId="{1B64F66D-B19B-4982-B4F3-A7A5F823644F}" destId="{62344F03-AC97-43D1-8456-A2059A265950}" srcOrd="3" destOrd="0" parTransId="{EC491C48-D52F-450B-919B-4503344FB247}" sibTransId="{F1AAF189-0030-4F17-8F05-E98989F16CBB}"/>
    <dgm:cxn modelId="{C22EC698-D44E-43D5-A750-DC1A9AE3A746}" type="presOf" srcId="{2AEE649F-A3FB-4578-A3D9-0DBB35C0FEAF}" destId="{B42C5C03-9AAF-4FB4-8B4A-028719690623}" srcOrd="0" destOrd="1" presId="urn:microsoft.com/office/officeart/2005/8/layout/process3"/>
    <dgm:cxn modelId="{3632439A-0BB8-4335-B325-29C5774BDD79}" type="presOf" srcId="{D5D0D73C-87DD-44D3-B976-EB36665E601A}" destId="{EB18D388-EE83-486A-9D3B-B2A3C7D2BF7F}" srcOrd="1" destOrd="0" presId="urn:microsoft.com/office/officeart/2005/8/layout/process3"/>
    <dgm:cxn modelId="{CB7C39A1-6859-4C78-A060-0DC891FF8E52}" srcId="{31BF43D4-7574-434E-A661-28C64224E791}" destId="{251F17E2-C412-45FE-8C58-E345C44E40F8}" srcOrd="1" destOrd="0" parTransId="{D58DA4A9-6791-4282-88AC-BC201745E97A}" sibTransId="{6BDAD96F-5BBA-48F0-A2C7-D7A6EF8BFFE2}"/>
    <dgm:cxn modelId="{B65EDDA8-A59B-4B5C-87F5-DBE3D829C741}" type="presOf" srcId="{62344F03-AC97-43D1-8456-A2059A265950}" destId="{24A38EB0-48A6-421C-9AEA-EFBBBA67A22C}" srcOrd="1" destOrd="0" presId="urn:microsoft.com/office/officeart/2005/8/layout/process3"/>
    <dgm:cxn modelId="{FF8FB1A9-B617-4EB0-8380-CB4BC188C8C9}" type="presOf" srcId="{EF8124EB-9A0A-4D3D-898C-97F93780A8FC}" destId="{98B10000-AC63-42F9-898E-E6CC0FDA0615}" srcOrd="0" destOrd="4" presId="urn:microsoft.com/office/officeart/2005/8/layout/process3"/>
    <dgm:cxn modelId="{1D08DBAC-33EA-4F9C-AE9E-BC521704FC0F}" type="presOf" srcId="{02232612-5B5C-4EA3-A1B8-4126B7ED73CC}" destId="{201A73C0-E37E-45C0-851B-68FFB671EEF7}" srcOrd="0" destOrd="0" presId="urn:microsoft.com/office/officeart/2005/8/layout/process3"/>
    <dgm:cxn modelId="{7545D2AD-8B8B-4741-815C-5925723DEEE7}" type="presOf" srcId="{E90F7410-AD3D-4E9C-B3E2-82FABC98BD2C}" destId="{5299029C-F317-47F4-AEBF-67C2D150EE35}" srcOrd="0" destOrd="1" presId="urn:microsoft.com/office/officeart/2005/8/layout/process3"/>
    <dgm:cxn modelId="{6CADBBB4-D236-43F3-9F80-1237A6E969D9}" type="presOf" srcId="{4110B9BA-3519-44FC-B3E1-5963634EC46C}" destId="{5299029C-F317-47F4-AEBF-67C2D150EE35}" srcOrd="0" destOrd="0" presId="urn:microsoft.com/office/officeart/2005/8/layout/process3"/>
    <dgm:cxn modelId="{48761EB7-A2AF-4CAE-8D0A-9CD082F38020}" srcId="{1B64F66D-B19B-4982-B4F3-A7A5F823644F}" destId="{4F95E717-0DA2-432A-8712-F38BD8A1AC64}" srcOrd="0" destOrd="0" parTransId="{74188A23-6A2D-459B-B7D0-4A377755DA56}" sibTransId="{6C77E762-9A86-428B-8A0B-FD8A1A0562C8}"/>
    <dgm:cxn modelId="{A4511DBD-4C9E-4E71-8C02-80D511084865}" type="presOf" srcId="{4F95E717-0DA2-432A-8712-F38BD8A1AC64}" destId="{2EC08040-D6A4-4258-A0ED-7F33886B01D1}" srcOrd="0" destOrd="0" presId="urn:microsoft.com/office/officeart/2005/8/layout/process3"/>
    <dgm:cxn modelId="{BEE9C2BD-BFA5-4495-8FA3-81F71B50AF28}" srcId="{D5D0D73C-87DD-44D3-B976-EB36665E601A}" destId="{AE1C1758-CA76-4BCF-8252-1CA039ED7421}" srcOrd="1" destOrd="0" parTransId="{3F5542E1-A677-4FD4-B615-B14E9652A4AC}" sibTransId="{47A493BD-685E-4FA1-A273-36EB22420500}"/>
    <dgm:cxn modelId="{30537BBF-9979-4E24-AC43-B5F574C50D32}" type="presOf" srcId="{6592303D-5385-4F17-B85F-5FCA4456D432}" destId="{942B592F-5705-4625-94E1-7B00C5BFBE32}" srcOrd="1" destOrd="0" presId="urn:microsoft.com/office/officeart/2005/8/layout/process3"/>
    <dgm:cxn modelId="{281855C0-85F8-4C86-9291-756D6105D643}" type="presOf" srcId="{35C33665-C005-486C-A3DB-58E2CDD8CD42}" destId="{01D9EF49-2E77-411E-AE5B-122F039AB7A0}" srcOrd="0" destOrd="0" presId="urn:microsoft.com/office/officeart/2005/8/layout/process3"/>
    <dgm:cxn modelId="{92ADEFC0-D133-408A-89FA-4E94E5BB8DF5}" type="presOf" srcId="{A8A30FD3-4D17-455B-A1DE-4AB10D0316D3}" destId="{1A5B18F5-2F2B-41AC-B360-FF431B68E6EB}" srcOrd="0" destOrd="0" presId="urn:microsoft.com/office/officeart/2005/8/layout/process3"/>
    <dgm:cxn modelId="{B0917FCE-D19C-4ED4-B595-E8297C05BFBE}" type="presOf" srcId="{1A90CC55-4259-43D7-968D-33E05E347BDF}" destId="{B42C5C03-9AAF-4FB4-8B4A-028719690623}" srcOrd="0" destOrd="0" presId="urn:microsoft.com/office/officeart/2005/8/layout/process3"/>
    <dgm:cxn modelId="{054701D4-378B-41D7-8EE5-560A179604DF}" srcId="{62344F03-AC97-43D1-8456-A2059A265950}" destId="{4110B9BA-3519-44FC-B3E1-5963634EC46C}" srcOrd="0" destOrd="0" parTransId="{5CF4309A-B7FA-4B46-86FE-4D0AEB18630A}" sibTransId="{90FF82CD-762D-407D-9F6F-94480F2FB962}"/>
    <dgm:cxn modelId="{88D21ED4-DC45-4BAE-833B-CACB84ADBCC0}" type="presOf" srcId="{31BF43D4-7574-434E-A661-28C64224E791}" destId="{70A67C36-6133-413E-AD16-5CC4358D4502}" srcOrd="0" destOrd="0" presId="urn:microsoft.com/office/officeart/2005/8/layout/process3"/>
    <dgm:cxn modelId="{F70FD3DE-7F0C-4CF9-BB6E-4DE09B362600}" type="presOf" srcId="{D5D0D73C-87DD-44D3-B976-EB36665E601A}" destId="{F6DC35A6-CFDA-49C8-A049-C80E9C66D8EA}" srcOrd="0" destOrd="0" presId="urn:microsoft.com/office/officeart/2005/8/layout/process3"/>
    <dgm:cxn modelId="{E9D105E6-54F1-4832-A914-4C60A19BA3BF}" srcId="{1B64F66D-B19B-4982-B4F3-A7A5F823644F}" destId="{D5D0D73C-87DD-44D3-B976-EB36665E601A}" srcOrd="4" destOrd="0" parTransId="{1B94D89E-85C9-44E3-8A1A-C73735248F4F}" sibTransId="{E1D81818-67FD-43C1-B80A-682F6AF4E0B6}"/>
    <dgm:cxn modelId="{384611E8-0D4C-4E8A-9BDF-A6FC8AA500DB}" srcId="{D5D0D73C-87DD-44D3-B976-EB36665E601A}" destId="{A8A30FD3-4D17-455B-A1DE-4AB10D0316D3}" srcOrd="0" destOrd="0" parTransId="{CD6CD121-720C-4C5C-8E7F-34EEEC3B133B}" sibTransId="{AD83A06C-8F91-4ED7-BB27-0C3D82D3A13A}"/>
    <dgm:cxn modelId="{1C9FAAE8-3BF3-42B7-A412-E14DA7F9E7BA}" type="presOf" srcId="{E1D81818-67FD-43C1-B80A-682F6AF4E0B6}" destId="{B0819DAD-4BC1-4956-ADD2-2B61F7FB06D0}" srcOrd="1" destOrd="0" presId="urn:microsoft.com/office/officeart/2005/8/layout/process3"/>
    <dgm:cxn modelId="{9366CAEE-B25D-4833-A98A-EAC8E868D27B}" type="presOf" srcId="{C41BA7E1-8F45-46A8-9E0F-5CF526A5D9FB}" destId="{870EF530-6707-4E78-876A-99DACEA1A29F}" srcOrd="0" destOrd="0" presId="urn:microsoft.com/office/officeart/2005/8/layout/process3"/>
    <dgm:cxn modelId="{99365CFB-13E5-49AF-A518-CAAF8CE5EF00}" type="presParOf" srcId="{3F2DDA31-E37D-4BC1-A75A-AF9B20D79606}" destId="{03DEB2A3-CED7-4B14-82EF-7BE4CA95061D}" srcOrd="0" destOrd="0" presId="urn:microsoft.com/office/officeart/2005/8/layout/process3"/>
    <dgm:cxn modelId="{0DECAE8F-E9E2-4DD4-A42C-3B6A9217DAA0}" type="presParOf" srcId="{03DEB2A3-CED7-4B14-82EF-7BE4CA95061D}" destId="{2EC08040-D6A4-4258-A0ED-7F33886B01D1}" srcOrd="0" destOrd="0" presId="urn:microsoft.com/office/officeart/2005/8/layout/process3"/>
    <dgm:cxn modelId="{A45CC178-3B3E-47FD-A3DC-CB7ECF34A5CE}" type="presParOf" srcId="{03DEB2A3-CED7-4B14-82EF-7BE4CA95061D}" destId="{15559639-3B78-40D7-AF6E-D7D08C358F8D}" srcOrd="1" destOrd="0" presId="urn:microsoft.com/office/officeart/2005/8/layout/process3"/>
    <dgm:cxn modelId="{23DB2E8D-8E50-450C-A0A8-21ACF5453E4E}" type="presParOf" srcId="{03DEB2A3-CED7-4B14-82EF-7BE4CA95061D}" destId="{01D9EF49-2E77-411E-AE5B-122F039AB7A0}" srcOrd="2" destOrd="0" presId="urn:microsoft.com/office/officeart/2005/8/layout/process3"/>
    <dgm:cxn modelId="{32CFCCEC-F3E2-4E10-B025-4BBADEF6E31F}" type="presParOf" srcId="{3F2DDA31-E37D-4BC1-A75A-AF9B20D79606}" destId="{C08C795E-E895-4D5D-93C8-F2FEB6EF0B31}" srcOrd="1" destOrd="0" presId="urn:microsoft.com/office/officeart/2005/8/layout/process3"/>
    <dgm:cxn modelId="{51CDDDEB-7E8C-47EC-A5B7-D52133646A5E}" type="presParOf" srcId="{C08C795E-E895-4D5D-93C8-F2FEB6EF0B31}" destId="{3D6BECCF-FEA5-478A-BFCD-3335D16929B7}" srcOrd="0" destOrd="0" presId="urn:microsoft.com/office/officeart/2005/8/layout/process3"/>
    <dgm:cxn modelId="{EDDB24A7-F3B2-4E7B-A2BA-4C0BD530AC76}" type="presParOf" srcId="{3F2DDA31-E37D-4BC1-A75A-AF9B20D79606}" destId="{889FCB62-59F4-4829-B221-9DE530F338B4}" srcOrd="2" destOrd="0" presId="urn:microsoft.com/office/officeart/2005/8/layout/process3"/>
    <dgm:cxn modelId="{D3FB848C-208B-4FFB-833E-7767C09E48A8}" type="presParOf" srcId="{889FCB62-59F4-4829-B221-9DE530F338B4}" destId="{70A67C36-6133-413E-AD16-5CC4358D4502}" srcOrd="0" destOrd="0" presId="urn:microsoft.com/office/officeart/2005/8/layout/process3"/>
    <dgm:cxn modelId="{4521EA28-FE37-4A5A-82B7-26593B340036}" type="presParOf" srcId="{889FCB62-59F4-4829-B221-9DE530F338B4}" destId="{D2247A67-493F-436D-9D65-F3C120849053}" srcOrd="1" destOrd="0" presId="urn:microsoft.com/office/officeart/2005/8/layout/process3"/>
    <dgm:cxn modelId="{2A357E66-1041-4FEB-ACDA-F4E77A9587BE}" type="presParOf" srcId="{889FCB62-59F4-4829-B221-9DE530F338B4}" destId="{98B10000-AC63-42F9-898E-E6CC0FDA0615}" srcOrd="2" destOrd="0" presId="urn:microsoft.com/office/officeart/2005/8/layout/process3"/>
    <dgm:cxn modelId="{832A5D53-4D53-4E85-BFB8-A0BD68D00274}" type="presParOf" srcId="{3F2DDA31-E37D-4BC1-A75A-AF9B20D79606}" destId="{201A73C0-E37E-45C0-851B-68FFB671EEF7}" srcOrd="3" destOrd="0" presId="urn:microsoft.com/office/officeart/2005/8/layout/process3"/>
    <dgm:cxn modelId="{3E3A942B-DCE0-4145-A36A-277FACF2028D}" type="presParOf" srcId="{201A73C0-E37E-45C0-851B-68FFB671EEF7}" destId="{A8459BB1-7926-4721-A272-67661E597C6A}" srcOrd="0" destOrd="0" presId="urn:microsoft.com/office/officeart/2005/8/layout/process3"/>
    <dgm:cxn modelId="{609ADB85-C836-4D8D-AB26-F5E11BA817E4}" type="presParOf" srcId="{3F2DDA31-E37D-4BC1-A75A-AF9B20D79606}" destId="{0396896A-3A6B-44E3-BD64-F469B0E3AD1D}" srcOrd="4" destOrd="0" presId="urn:microsoft.com/office/officeart/2005/8/layout/process3"/>
    <dgm:cxn modelId="{CF872F50-E9DE-413A-BD62-BC0D3F0F9494}" type="presParOf" srcId="{0396896A-3A6B-44E3-BD64-F469B0E3AD1D}" destId="{EB001A7F-76DA-4882-AF20-0339019420D3}" srcOrd="0" destOrd="0" presId="urn:microsoft.com/office/officeart/2005/8/layout/process3"/>
    <dgm:cxn modelId="{7A14703A-991E-4BAE-B1AF-2F6A1A150A14}" type="presParOf" srcId="{0396896A-3A6B-44E3-BD64-F469B0E3AD1D}" destId="{64B02C6C-48EC-47FC-9A9B-0EB31E48E657}" srcOrd="1" destOrd="0" presId="urn:microsoft.com/office/officeart/2005/8/layout/process3"/>
    <dgm:cxn modelId="{48E90BA2-4EB2-493D-A81A-73BD2FE04ADF}" type="presParOf" srcId="{0396896A-3A6B-44E3-BD64-F469B0E3AD1D}" destId="{B42C5C03-9AAF-4FB4-8B4A-028719690623}" srcOrd="2" destOrd="0" presId="urn:microsoft.com/office/officeart/2005/8/layout/process3"/>
    <dgm:cxn modelId="{4E41A634-6A8C-48B7-AFC0-B374E6773831}" type="presParOf" srcId="{3F2DDA31-E37D-4BC1-A75A-AF9B20D79606}" destId="{D146AC88-ABFB-40FF-96C8-CAD6B7190477}" srcOrd="5" destOrd="0" presId="urn:microsoft.com/office/officeart/2005/8/layout/process3"/>
    <dgm:cxn modelId="{699BDDDF-6F38-46BE-8081-58AEFBC44921}" type="presParOf" srcId="{D146AC88-ABFB-40FF-96C8-CAD6B7190477}" destId="{740E7EFD-0EFB-417A-AA85-13AC131635D4}" srcOrd="0" destOrd="0" presId="urn:microsoft.com/office/officeart/2005/8/layout/process3"/>
    <dgm:cxn modelId="{ED4B4352-9DDB-4339-AD2E-18D4BB205F65}" type="presParOf" srcId="{3F2DDA31-E37D-4BC1-A75A-AF9B20D79606}" destId="{D40E88DB-C8C9-48B4-BFCD-EC00D461604E}" srcOrd="6" destOrd="0" presId="urn:microsoft.com/office/officeart/2005/8/layout/process3"/>
    <dgm:cxn modelId="{4E26964D-9B6C-4537-A768-79EB693842A1}" type="presParOf" srcId="{D40E88DB-C8C9-48B4-BFCD-EC00D461604E}" destId="{2E88A35D-7AD1-4438-B420-7EB5AD239687}" srcOrd="0" destOrd="0" presId="urn:microsoft.com/office/officeart/2005/8/layout/process3"/>
    <dgm:cxn modelId="{CF5E8232-9C44-42FA-A955-D99895D4220E}" type="presParOf" srcId="{D40E88DB-C8C9-48B4-BFCD-EC00D461604E}" destId="{24A38EB0-48A6-421C-9AEA-EFBBBA67A22C}" srcOrd="1" destOrd="0" presId="urn:microsoft.com/office/officeart/2005/8/layout/process3"/>
    <dgm:cxn modelId="{0852CD01-31C8-4217-9A93-4F7B9FB83E32}" type="presParOf" srcId="{D40E88DB-C8C9-48B4-BFCD-EC00D461604E}" destId="{5299029C-F317-47F4-AEBF-67C2D150EE35}" srcOrd="2" destOrd="0" presId="urn:microsoft.com/office/officeart/2005/8/layout/process3"/>
    <dgm:cxn modelId="{D524E849-C622-45FC-8F62-69248BCD8227}" type="presParOf" srcId="{3F2DDA31-E37D-4BC1-A75A-AF9B20D79606}" destId="{E42F64C2-466D-47D6-AA94-6D3EC03D05E6}" srcOrd="7" destOrd="0" presId="urn:microsoft.com/office/officeart/2005/8/layout/process3"/>
    <dgm:cxn modelId="{C7A234E8-8212-4E5E-B222-62876F603377}" type="presParOf" srcId="{E42F64C2-466D-47D6-AA94-6D3EC03D05E6}" destId="{53492998-F4CF-4347-985E-C8E76CE9625F}" srcOrd="0" destOrd="0" presId="urn:microsoft.com/office/officeart/2005/8/layout/process3"/>
    <dgm:cxn modelId="{8008D9AA-01CD-49FF-ABEA-8741F2AA5461}" type="presParOf" srcId="{3F2DDA31-E37D-4BC1-A75A-AF9B20D79606}" destId="{6320000A-6C71-46E4-BD58-2C79EB35904E}" srcOrd="8" destOrd="0" presId="urn:microsoft.com/office/officeart/2005/8/layout/process3"/>
    <dgm:cxn modelId="{E7F4FF13-C0FF-44AB-A8C9-16FD4625DC3F}" type="presParOf" srcId="{6320000A-6C71-46E4-BD58-2C79EB35904E}" destId="{F6DC35A6-CFDA-49C8-A049-C80E9C66D8EA}" srcOrd="0" destOrd="0" presId="urn:microsoft.com/office/officeart/2005/8/layout/process3"/>
    <dgm:cxn modelId="{3D6D1285-22C6-46B1-A36A-7D85D2038D22}" type="presParOf" srcId="{6320000A-6C71-46E4-BD58-2C79EB35904E}" destId="{EB18D388-EE83-486A-9D3B-B2A3C7D2BF7F}" srcOrd="1" destOrd="0" presId="urn:microsoft.com/office/officeart/2005/8/layout/process3"/>
    <dgm:cxn modelId="{A345AAEC-6E8F-4804-A6E6-035C831B98DE}" type="presParOf" srcId="{6320000A-6C71-46E4-BD58-2C79EB35904E}" destId="{1A5B18F5-2F2B-41AC-B360-FF431B68E6EB}" srcOrd="2" destOrd="0" presId="urn:microsoft.com/office/officeart/2005/8/layout/process3"/>
    <dgm:cxn modelId="{28068ED5-4780-4CF1-84A9-85D2434FEE65}" type="presParOf" srcId="{3F2DDA31-E37D-4BC1-A75A-AF9B20D79606}" destId="{8487FF10-B910-4EDB-9BF3-5A769AB8B42F}" srcOrd="9" destOrd="0" presId="urn:microsoft.com/office/officeart/2005/8/layout/process3"/>
    <dgm:cxn modelId="{F2306BCF-B33A-4F65-A045-A57A9177C910}" type="presParOf" srcId="{8487FF10-B910-4EDB-9BF3-5A769AB8B42F}" destId="{B0819DAD-4BC1-4956-ADD2-2B61F7FB06D0}" srcOrd="0" destOrd="0" presId="urn:microsoft.com/office/officeart/2005/8/layout/process3"/>
    <dgm:cxn modelId="{D6B26950-9453-4EAA-B135-C2B133105516}" type="presParOf" srcId="{3F2DDA31-E37D-4BC1-A75A-AF9B20D79606}" destId="{9D6AA3AD-8DE2-4B03-BC60-463E224F8144}" srcOrd="10" destOrd="0" presId="urn:microsoft.com/office/officeart/2005/8/layout/process3"/>
    <dgm:cxn modelId="{DAFF2C90-4B8A-4905-A395-C97A377C1782}" type="presParOf" srcId="{9D6AA3AD-8DE2-4B03-BC60-463E224F8144}" destId="{DB5054B8-A0E9-4586-A9F1-C556E90DDB9F}" srcOrd="0" destOrd="0" presId="urn:microsoft.com/office/officeart/2005/8/layout/process3"/>
    <dgm:cxn modelId="{C1EDCDD9-9A1F-44E0-B15E-ADA72CC859AF}" type="presParOf" srcId="{9D6AA3AD-8DE2-4B03-BC60-463E224F8144}" destId="{942B592F-5705-4625-94E1-7B00C5BFBE32}" srcOrd="1" destOrd="0" presId="urn:microsoft.com/office/officeart/2005/8/layout/process3"/>
    <dgm:cxn modelId="{78B91A2A-E902-43B0-950B-F26F2AC6D19A}" type="presParOf" srcId="{9D6AA3AD-8DE2-4B03-BC60-463E224F8144}" destId="{870EF530-6707-4E78-876A-99DACEA1A29F}"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11089-26DC-4705-A482-2AD84994107C}">
      <dsp:nvSpPr>
        <dsp:cNvPr id="0" name=""/>
        <dsp:cNvSpPr/>
      </dsp:nvSpPr>
      <dsp:spPr>
        <a:xfrm>
          <a:off x="0" y="3668"/>
          <a:ext cx="9784079" cy="1156837"/>
        </a:xfrm>
        <a:prstGeom prst="roundRect">
          <a:avLst>
            <a:gd name="adj" fmla="val 10000"/>
          </a:avLst>
        </a:prstGeom>
        <a:solidFill>
          <a:srgbClr val="A5A1D9"/>
        </a:solidFill>
        <a:ln>
          <a:noFill/>
        </a:ln>
        <a:effectLst/>
      </dsp:spPr>
      <dsp:style>
        <a:lnRef idx="0">
          <a:scrgbClr r="0" g="0" b="0"/>
        </a:lnRef>
        <a:fillRef idx="1">
          <a:scrgbClr r="0" g="0" b="0"/>
        </a:fillRef>
        <a:effectRef idx="0">
          <a:scrgbClr r="0" g="0" b="0"/>
        </a:effectRef>
        <a:fontRef idx="minor"/>
      </dsp:style>
    </dsp:sp>
    <dsp:sp modelId="{147A2A49-DDD5-452F-B2BB-CB50DD3CFAB4}">
      <dsp:nvSpPr>
        <dsp:cNvPr id="0" name=""/>
        <dsp:cNvSpPr/>
      </dsp:nvSpPr>
      <dsp:spPr>
        <a:xfrm>
          <a:off x="349943" y="263957"/>
          <a:ext cx="636882" cy="63626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625BECF-211F-4478-8E15-3A52D14A38DE}">
      <dsp:nvSpPr>
        <dsp:cNvPr id="0" name=""/>
        <dsp:cNvSpPr/>
      </dsp:nvSpPr>
      <dsp:spPr>
        <a:xfrm>
          <a:off x="1336769" y="3668"/>
          <a:ext cx="8394936" cy="1157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52" tIns="122552" rIns="122552" bIns="122552" numCol="1" spcCol="1270" anchor="ctr" anchorCtr="0">
          <a:noAutofit/>
        </a:bodyPr>
        <a:lstStyle/>
        <a:p>
          <a:pPr marL="0" lvl="0" indent="0" algn="l" defTabSz="622300">
            <a:lnSpc>
              <a:spcPct val="100000"/>
            </a:lnSpc>
            <a:spcBef>
              <a:spcPct val="0"/>
            </a:spcBef>
            <a:spcAft>
              <a:spcPct val="35000"/>
            </a:spcAft>
            <a:buNone/>
          </a:pPr>
          <a:r>
            <a:rPr lang="en-GB" sz="1400" b="1" kern="1200" dirty="0"/>
            <a:t>Objective: </a:t>
          </a:r>
          <a:r>
            <a:rPr lang="en-GB" sz="1400" kern="1200" dirty="0"/>
            <a:t>Our primary objective is to revolutionize quality assurance in automotive manufacturing by implementing an advanced AI-driven defect detection system. This system aims to minimize defects, reduce costs associated with rework and recalls, and ensure that every vehicle component meets the highest standards of quality.</a:t>
          </a:r>
          <a:endParaRPr lang="en-US" sz="1400" kern="1200" dirty="0"/>
        </a:p>
      </dsp:txBody>
      <dsp:txXfrm>
        <a:off x="1336769" y="3668"/>
        <a:ext cx="8394936" cy="1157968"/>
      </dsp:txXfrm>
    </dsp:sp>
    <dsp:sp modelId="{C30D3D9F-C29D-4FAA-A12E-1B561F1D8752}">
      <dsp:nvSpPr>
        <dsp:cNvPr id="0" name=""/>
        <dsp:cNvSpPr/>
      </dsp:nvSpPr>
      <dsp:spPr>
        <a:xfrm>
          <a:off x="0" y="1442356"/>
          <a:ext cx="9784079" cy="1156837"/>
        </a:xfrm>
        <a:prstGeom prst="roundRect">
          <a:avLst>
            <a:gd name="adj" fmla="val 10000"/>
          </a:avLst>
        </a:prstGeom>
        <a:solidFill>
          <a:srgbClr val="8468F6"/>
        </a:solidFill>
        <a:ln>
          <a:noFill/>
        </a:ln>
        <a:effectLst/>
      </dsp:spPr>
      <dsp:style>
        <a:lnRef idx="0">
          <a:scrgbClr r="0" g="0" b="0"/>
        </a:lnRef>
        <a:fillRef idx="1">
          <a:scrgbClr r="0" g="0" b="0"/>
        </a:fillRef>
        <a:effectRef idx="0">
          <a:scrgbClr r="0" g="0" b="0"/>
        </a:effectRef>
        <a:fontRef idx="minor"/>
      </dsp:style>
    </dsp:sp>
    <dsp:sp modelId="{85C92AD8-D5F6-472B-BCB1-3AB62BE72DBB}">
      <dsp:nvSpPr>
        <dsp:cNvPr id="0" name=""/>
        <dsp:cNvSpPr/>
      </dsp:nvSpPr>
      <dsp:spPr>
        <a:xfrm>
          <a:off x="349943" y="1702645"/>
          <a:ext cx="636882" cy="63626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4277BBB-2B0F-4B03-B182-29E657BD0F07}">
      <dsp:nvSpPr>
        <dsp:cNvPr id="0" name=""/>
        <dsp:cNvSpPr/>
      </dsp:nvSpPr>
      <dsp:spPr>
        <a:xfrm>
          <a:off x="1336769" y="1442356"/>
          <a:ext cx="8394936" cy="1157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52" tIns="122552" rIns="122552" bIns="122552" numCol="1" spcCol="1270" anchor="ctr" anchorCtr="0">
          <a:noAutofit/>
        </a:bodyPr>
        <a:lstStyle/>
        <a:p>
          <a:pPr marL="0" lvl="0" indent="0" algn="l" defTabSz="622300">
            <a:lnSpc>
              <a:spcPct val="100000"/>
            </a:lnSpc>
            <a:spcBef>
              <a:spcPct val="0"/>
            </a:spcBef>
            <a:spcAft>
              <a:spcPct val="35000"/>
            </a:spcAft>
            <a:buNone/>
          </a:pPr>
          <a:r>
            <a:rPr lang="en-GB" sz="1400" b="1" kern="1200" dirty="0"/>
            <a:t>"Drive the Future of Quality with Tata Technologies " </a:t>
          </a:r>
          <a:r>
            <a:rPr lang="en-GB" sz="1200" kern="1200" dirty="0"/>
            <a:t>By integrating our state-of-the-art AI-driven defect detection system, Tata Technologies is pioneering a new era of quality assurance in the automotive industry. Our groundbreaking technology not only revolutionizes the manufacturing process within Tata Technologies, ensuring every vehicle component exceeds industry standards, but also positions us as a leader in innovation. This commitment to excellence translates to unparalleled reliability, precision, and efficiency, significantly reducing costs associated with rework and recalls.</a:t>
          </a:r>
          <a:endParaRPr lang="en-US" sz="1400" kern="1200" dirty="0"/>
        </a:p>
      </dsp:txBody>
      <dsp:txXfrm>
        <a:off x="1336769" y="1442356"/>
        <a:ext cx="8394936" cy="1157968"/>
      </dsp:txXfrm>
    </dsp:sp>
    <dsp:sp modelId="{2DD35D07-F91B-4666-8E5A-8B73525AE436}">
      <dsp:nvSpPr>
        <dsp:cNvPr id="0" name=""/>
        <dsp:cNvSpPr/>
      </dsp:nvSpPr>
      <dsp:spPr>
        <a:xfrm>
          <a:off x="0" y="2881044"/>
          <a:ext cx="9784079" cy="1156837"/>
        </a:xfrm>
        <a:prstGeom prst="roundRect">
          <a:avLst>
            <a:gd name="adj" fmla="val 10000"/>
          </a:avLst>
        </a:prstGeom>
        <a:solidFill>
          <a:srgbClr val="12C6B3"/>
        </a:solidFill>
        <a:ln>
          <a:noFill/>
        </a:ln>
        <a:effectLst/>
      </dsp:spPr>
      <dsp:style>
        <a:lnRef idx="0">
          <a:scrgbClr r="0" g="0" b="0"/>
        </a:lnRef>
        <a:fillRef idx="1">
          <a:scrgbClr r="0" g="0" b="0"/>
        </a:fillRef>
        <a:effectRef idx="0">
          <a:scrgbClr r="0" g="0" b="0"/>
        </a:effectRef>
        <a:fontRef idx="minor"/>
      </dsp:style>
    </dsp:sp>
    <dsp:sp modelId="{659F62BB-32F3-44E1-82F9-20AA78AD7E42}">
      <dsp:nvSpPr>
        <dsp:cNvPr id="0" name=""/>
        <dsp:cNvSpPr/>
      </dsp:nvSpPr>
      <dsp:spPr>
        <a:xfrm>
          <a:off x="349943" y="3141333"/>
          <a:ext cx="636882" cy="636260"/>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E919074-F2D8-46FA-8EAF-12698F08D431}">
      <dsp:nvSpPr>
        <dsp:cNvPr id="0" name=""/>
        <dsp:cNvSpPr/>
      </dsp:nvSpPr>
      <dsp:spPr>
        <a:xfrm>
          <a:off x="1336769" y="2881044"/>
          <a:ext cx="8394936" cy="1157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52" tIns="122552" rIns="122552" bIns="122552" numCol="1" spcCol="1270" anchor="ctr" anchorCtr="0">
          <a:noAutofit/>
        </a:bodyPr>
        <a:lstStyle/>
        <a:p>
          <a:pPr marL="0" lvl="0" indent="0" algn="l" defTabSz="622300">
            <a:lnSpc>
              <a:spcPct val="100000"/>
            </a:lnSpc>
            <a:spcBef>
              <a:spcPct val="0"/>
            </a:spcBef>
            <a:spcAft>
              <a:spcPct val="35000"/>
            </a:spcAft>
            <a:buNone/>
          </a:pPr>
          <a:r>
            <a:rPr lang="en-GB" sz="1400" kern="1200" dirty="0"/>
            <a:t> Additionally, our AI-driven system enhances product consistency and customer satisfaction, establishing a new benchmark for quality. By offering this advanced technology to the market, Tata Technologies is poised to transform the industry, providing other manufacturers with the tools to achieve similar success. Experience the future of automotive manufacturing with Tata Technologies, where cutting-edge technology and superior quality converge to drive excellence and innovation across the industry.</a:t>
          </a:r>
          <a:endParaRPr lang="en-US" sz="1400" kern="1200" dirty="0"/>
        </a:p>
      </dsp:txBody>
      <dsp:txXfrm>
        <a:off x="1336769" y="2881044"/>
        <a:ext cx="8394936" cy="115796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A60D75-713A-44FD-8966-7BDBE7C92B4C}">
      <dsp:nvSpPr>
        <dsp:cNvPr id="0" name=""/>
        <dsp:cNvSpPr/>
      </dsp:nvSpPr>
      <dsp:spPr>
        <a:xfrm>
          <a:off x="0" y="1261872"/>
          <a:ext cx="9784079" cy="1682496"/>
        </a:xfrm>
        <a:prstGeom prst="notchedRightArrow">
          <a:avLst/>
        </a:prstGeom>
        <a:solidFill>
          <a:srgbClr val="12C6B3"/>
        </a:soli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08176262-70A6-437C-A170-917C7BCB5F4A}">
      <dsp:nvSpPr>
        <dsp:cNvPr id="0" name=""/>
        <dsp:cNvSpPr/>
      </dsp:nvSpPr>
      <dsp:spPr>
        <a:xfrm>
          <a:off x="4299" y="0"/>
          <a:ext cx="2837765" cy="16824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1">
          <a:noAutofit/>
        </a:bodyPr>
        <a:lstStyle/>
        <a:p>
          <a:pPr marL="0" lvl="0" indent="0" algn="l" defTabSz="711200">
            <a:lnSpc>
              <a:spcPct val="90000"/>
            </a:lnSpc>
            <a:spcBef>
              <a:spcPct val="0"/>
            </a:spcBef>
            <a:spcAft>
              <a:spcPct val="35000"/>
            </a:spcAft>
            <a:buNone/>
          </a:pPr>
          <a:r>
            <a:rPr lang="en-US" sz="1600" b="1" kern="1200"/>
            <a:t>Month 1: Expanding and Improving the Dataset</a:t>
          </a:r>
          <a:endParaRPr lang="en-IN" sz="1600" kern="1200"/>
        </a:p>
        <a:p>
          <a:pPr marL="114300" lvl="1" indent="-114300" algn="l" defTabSz="533400">
            <a:lnSpc>
              <a:spcPct val="90000"/>
            </a:lnSpc>
            <a:spcBef>
              <a:spcPct val="0"/>
            </a:spcBef>
            <a:spcAft>
              <a:spcPct val="15000"/>
            </a:spcAft>
            <a:buChar char="•"/>
          </a:pPr>
          <a:r>
            <a:rPr lang="en-US" sz="1200" kern="1200"/>
            <a:t>Expand dataset with high-risk vehicle parts.</a:t>
          </a:r>
          <a:endParaRPr lang="en-IN" sz="1200" kern="1200"/>
        </a:p>
        <a:p>
          <a:pPr marL="114300" lvl="1" indent="-114300" algn="l" defTabSz="533400">
            <a:lnSpc>
              <a:spcPct val="90000"/>
            </a:lnSpc>
            <a:spcBef>
              <a:spcPct val="0"/>
            </a:spcBef>
            <a:spcAft>
              <a:spcPct val="15000"/>
            </a:spcAft>
            <a:buChar char="•"/>
          </a:pPr>
          <a:r>
            <a:rPr lang="en-US" sz="1200" kern="1200"/>
            <a:t>Enhance model to detect and localize defects.</a:t>
          </a:r>
          <a:endParaRPr lang="en-IN" sz="1200" kern="1200"/>
        </a:p>
        <a:p>
          <a:pPr marL="114300" lvl="1" indent="-114300" algn="l" defTabSz="533400">
            <a:lnSpc>
              <a:spcPct val="90000"/>
            </a:lnSpc>
            <a:spcBef>
              <a:spcPct val="0"/>
            </a:spcBef>
            <a:spcAft>
              <a:spcPct val="15000"/>
            </a:spcAft>
            <a:buChar char="•"/>
          </a:pPr>
          <a:r>
            <a:rPr lang="en-US" sz="1200" kern="1200"/>
            <a:t>Address data quality, resource optimization, and model refinement.</a:t>
          </a:r>
          <a:endParaRPr lang="en-IN" sz="1200" kern="1200"/>
        </a:p>
      </dsp:txBody>
      <dsp:txXfrm>
        <a:off x="4299" y="0"/>
        <a:ext cx="2837765" cy="1682496"/>
      </dsp:txXfrm>
    </dsp:sp>
    <dsp:sp modelId="{097547B7-4782-426E-BB31-7FD1A1BD2B48}">
      <dsp:nvSpPr>
        <dsp:cNvPr id="0" name=""/>
        <dsp:cNvSpPr/>
      </dsp:nvSpPr>
      <dsp:spPr>
        <a:xfrm>
          <a:off x="1212870" y="1892808"/>
          <a:ext cx="420624" cy="420624"/>
        </a:xfrm>
        <a:prstGeom prst="ellipse">
          <a:avLst/>
        </a:prstGeom>
        <a:solidFill>
          <a:srgbClr val="A5A1D9"/>
        </a:solidFill>
        <a:ln>
          <a:noFill/>
        </a:ln>
        <a:effectLst>
          <a:outerShdw blurRad="50800" dist="15875" dir="5400000" algn="ctr" rotWithShape="0">
            <a:srgbClr val="000000">
              <a:alpha val="68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26F35EE-434B-4910-AFF9-B38BEBF16D1C}">
      <dsp:nvSpPr>
        <dsp:cNvPr id="0" name=""/>
        <dsp:cNvSpPr/>
      </dsp:nvSpPr>
      <dsp:spPr>
        <a:xfrm>
          <a:off x="2983953" y="2523744"/>
          <a:ext cx="2837765" cy="16824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t" anchorCtr="1">
          <a:noAutofit/>
        </a:bodyPr>
        <a:lstStyle/>
        <a:p>
          <a:pPr marL="0" lvl="0" indent="0" algn="l" defTabSz="711200">
            <a:lnSpc>
              <a:spcPct val="90000"/>
            </a:lnSpc>
            <a:spcBef>
              <a:spcPct val="0"/>
            </a:spcBef>
            <a:spcAft>
              <a:spcPct val="35000"/>
            </a:spcAft>
            <a:buNone/>
          </a:pPr>
          <a:r>
            <a:rPr lang="en-US" sz="1600" b="1" kern="1200" dirty="0"/>
            <a:t>Month 2: Developing a User-Centric App</a:t>
          </a:r>
          <a:endParaRPr lang="en-IN" sz="1600" kern="1200" dirty="0"/>
        </a:p>
        <a:p>
          <a:pPr marL="114300" lvl="1" indent="-114300" algn="l" defTabSz="533400">
            <a:lnSpc>
              <a:spcPct val="90000"/>
            </a:lnSpc>
            <a:spcBef>
              <a:spcPct val="0"/>
            </a:spcBef>
            <a:spcAft>
              <a:spcPct val="15000"/>
            </a:spcAft>
            <a:buChar char="•"/>
          </a:pPr>
          <a:r>
            <a:rPr lang="en-US" sz="1200" kern="1200"/>
            <a:t>Develop user-friendly application.</a:t>
          </a:r>
          <a:endParaRPr lang="en-IN" sz="1200" kern="1200"/>
        </a:p>
        <a:p>
          <a:pPr marL="114300" lvl="1" indent="-114300" algn="l" defTabSz="533400">
            <a:lnSpc>
              <a:spcPct val="90000"/>
            </a:lnSpc>
            <a:spcBef>
              <a:spcPct val="0"/>
            </a:spcBef>
            <a:spcAft>
              <a:spcPct val="15000"/>
            </a:spcAft>
            <a:buChar char="•"/>
          </a:pPr>
          <a:r>
            <a:rPr lang="en-US" sz="1200" kern="1200"/>
            <a:t>Implement real-time testing.</a:t>
          </a:r>
          <a:endParaRPr lang="en-IN" sz="1200" kern="1200"/>
        </a:p>
        <a:p>
          <a:pPr marL="114300" lvl="1" indent="-114300" algn="l" defTabSz="533400">
            <a:lnSpc>
              <a:spcPct val="90000"/>
            </a:lnSpc>
            <a:spcBef>
              <a:spcPct val="0"/>
            </a:spcBef>
            <a:spcAft>
              <a:spcPct val="15000"/>
            </a:spcAft>
            <a:buChar char="•"/>
          </a:pPr>
          <a:r>
            <a:rPr lang="en-US" sz="1200" kern="1200"/>
            <a:t>Integrate 3D visualization features.</a:t>
          </a:r>
          <a:endParaRPr lang="en-IN" sz="1200" kern="1200"/>
        </a:p>
      </dsp:txBody>
      <dsp:txXfrm>
        <a:off x="2983953" y="2523744"/>
        <a:ext cx="2837765" cy="1682496"/>
      </dsp:txXfrm>
    </dsp:sp>
    <dsp:sp modelId="{3D222B74-A139-4F2F-8C62-90C071649246}">
      <dsp:nvSpPr>
        <dsp:cNvPr id="0" name=""/>
        <dsp:cNvSpPr/>
      </dsp:nvSpPr>
      <dsp:spPr>
        <a:xfrm>
          <a:off x="4192523" y="1892808"/>
          <a:ext cx="420624" cy="420624"/>
        </a:xfrm>
        <a:prstGeom prst="ellipse">
          <a:avLst/>
        </a:prstGeom>
        <a:solidFill>
          <a:srgbClr val="A5A1D9"/>
        </a:solidFill>
        <a:ln>
          <a:noFill/>
        </a:ln>
        <a:effectLst>
          <a:outerShdw blurRad="50800" dist="15875" dir="5400000" algn="ctr" rotWithShape="0">
            <a:srgbClr val="000000">
              <a:alpha val="68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DBEBF830-84E4-402A-80CF-349ABF21EC78}">
      <dsp:nvSpPr>
        <dsp:cNvPr id="0" name=""/>
        <dsp:cNvSpPr/>
      </dsp:nvSpPr>
      <dsp:spPr>
        <a:xfrm>
          <a:off x="5963606" y="0"/>
          <a:ext cx="2837765" cy="16824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1">
          <a:noAutofit/>
        </a:bodyPr>
        <a:lstStyle/>
        <a:p>
          <a:pPr marL="0" lvl="0" indent="0" algn="l" defTabSz="711200">
            <a:lnSpc>
              <a:spcPct val="90000"/>
            </a:lnSpc>
            <a:spcBef>
              <a:spcPct val="0"/>
            </a:spcBef>
            <a:spcAft>
              <a:spcPct val="35000"/>
            </a:spcAft>
            <a:buNone/>
          </a:pPr>
          <a:r>
            <a:rPr lang="en-US" sz="1600" b="1" kern="1200"/>
            <a:t>Month 3: Enhancing Features and Testing</a:t>
          </a:r>
          <a:endParaRPr lang="en-IN" sz="1600" kern="1200"/>
        </a:p>
        <a:p>
          <a:pPr marL="114300" lvl="1" indent="-114300" algn="l" defTabSz="533400">
            <a:lnSpc>
              <a:spcPct val="90000"/>
            </a:lnSpc>
            <a:spcBef>
              <a:spcPct val="0"/>
            </a:spcBef>
            <a:spcAft>
              <a:spcPct val="15000"/>
            </a:spcAft>
            <a:buChar char="•"/>
          </a:pPr>
          <a:r>
            <a:rPr lang="en-US" sz="1200" kern="1200"/>
            <a:t>Integrate new app features.</a:t>
          </a:r>
          <a:endParaRPr lang="en-IN" sz="1200" kern="1200"/>
        </a:p>
        <a:p>
          <a:pPr marL="114300" lvl="1" indent="-114300" algn="l" defTabSz="533400">
            <a:lnSpc>
              <a:spcPct val="90000"/>
            </a:lnSpc>
            <a:spcBef>
              <a:spcPct val="0"/>
            </a:spcBef>
            <a:spcAft>
              <a:spcPct val="15000"/>
            </a:spcAft>
            <a:buChar char="•"/>
          </a:pPr>
          <a:r>
            <a:rPr lang="en-US" sz="1200" kern="1200"/>
            <a:t>Conduct comprehensive scenario testing.</a:t>
          </a:r>
          <a:endParaRPr lang="en-IN" sz="1200" kern="1200"/>
        </a:p>
        <a:p>
          <a:pPr marL="114300" lvl="1" indent="-114300" algn="l" defTabSz="533400">
            <a:lnSpc>
              <a:spcPct val="90000"/>
            </a:lnSpc>
            <a:spcBef>
              <a:spcPct val="0"/>
            </a:spcBef>
            <a:spcAft>
              <a:spcPct val="15000"/>
            </a:spcAft>
            <a:buChar char="•"/>
          </a:pPr>
          <a:r>
            <a:rPr lang="en-US" sz="1200" kern="1200"/>
            <a:t>Assess defect intensity and depth.</a:t>
          </a:r>
          <a:endParaRPr lang="en-IN" sz="1200" kern="1200"/>
        </a:p>
      </dsp:txBody>
      <dsp:txXfrm>
        <a:off x="5963606" y="0"/>
        <a:ext cx="2837765" cy="1682496"/>
      </dsp:txXfrm>
    </dsp:sp>
    <dsp:sp modelId="{A4CCBE2C-6AFA-40F4-9373-518308F0AE02}">
      <dsp:nvSpPr>
        <dsp:cNvPr id="0" name=""/>
        <dsp:cNvSpPr/>
      </dsp:nvSpPr>
      <dsp:spPr>
        <a:xfrm>
          <a:off x="7172177" y="1892808"/>
          <a:ext cx="420624" cy="420624"/>
        </a:xfrm>
        <a:prstGeom prst="ellipse">
          <a:avLst/>
        </a:prstGeom>
        <a:solidFill>
          <a:srgbClr val="A5A1D9"/>
        </a:solidFill>
        <a:ln>
          <a:noFill/>
        </a:ln>
        <a:effectLst>
          <a:outerShdw blurRad="50800" dist="15875" dir="5400000" algn="ctr" rotWithShape="0">
            <a:srgbClr val="000000">
              <a:alpha val="68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4BB58B-D22D-455F-815B-F7B32DB66D57}">
      <dsp:nvSpPr>
        <dsp:cNvPr id="0" name=""/>
        <dsp:cNvSpPr/>
      </dsp:nvSpPr>
      <dsp:spPr>
        <a:xfrm>
          <a:off x="0" y="288742"/>
          <a:ext cx="9784079" cy="941850"/>
        </a:xfrm>
        <a:prstGeom prst="rect">
          <a:avLst/>
        </a:prstGeom>
        <a:solidFill>
          <a:schemeClr val="lt1">
            <a:alpha val="90000"/>
            <a:hueOff val="0"/>
            <a:satOff val="0"/>
            <a:lumOff val="0"/>
            <a:alphaOff val="0"/>
          </a:scheme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59353" tIns="270764" rIns="759353" bIns="92456" numCol="1" spcCol="1270" anchor="t" anchorCtr="0">
          <a:noAutofit/>
        </a:bodyPr>
        <a:lstStyle/>
        <a:p>
          <a:pPr marL="114300" lvl="1" indent="-114300" algn="l" defTabSz="577850">
            <a:lnSpc>
              <a:spcPct val="90000"/>
            </a:lnSpc>
            <a:spcBef>
              <a:spcPct val="0"/>
            </a:spcBef>
            <a:spcAft>
              <a:spcPct val="15000"/>
            </a:spcAft>
            <a:buChar char="•"/>
          </a:pPr>
          <a:r>
            <a:rPr lang="en-US" sz="1300" b="1" kern="1200" dirty="0"/>
            <a:t>Dataset Preparation</a:t>
          </a:r>
          <a:r>
            <a:rPr lang="en-US" sz="1300" kern="1200" dirty="0"/>
            <a:t>: Converted datasets to COCO format for Detectron2 compatibility.</a:t>
          </a:r>
        </a:p>
        <a:p>
          <a:pPr marL="114300" lvl="1" indent="-114300" algn="l" defTabSz="577850">
            <a:lnSpc>
              <a:spcPct val="90000"/>
            </a:lnSpc>
            <a:spcBef>
              <a:spcPct val="0"/>
            </a:spcBef>
            <a:spcAft>
              <a:spcPct val="15000"/>
            </a:spcAft>
            <a:buChar char="•"/>
          </a:pPr>
          <a:r>
            <a:rPr lang="en-US" sz="1300" b="1" kern="1200"/>
            <a:t>Framework Integration</a:t>
          </a:r>
          <a:r>
            <a:rPr lang="en-US" sz="1300" kern="1200"/>
            <a:t>: Established development environment with PyTorch and Detectron2 for efficient model training.</a:t>
          </a:r>
        </a:p>
      </dsp:txBody>
      <dsp:txXfrm>
        <a:off x="0" y="288742"/>
        <a:ext cx="9784079" cy="941850"/>
      </dsp:txXfrm>
    </dsp:sp>
    <dsp:sp modelId="{DD3F8781-3C64-42C6-A8A3-402BF9BF741F}">
      <dsp:nvSpPr>
        <dsp:cNvPr id="0" name=""/>
        <dsp:cNvSpPr/>
      </dsp:nvSpPr>
      <dsp:spPr>
        <a:xfrm>
          <a:off x="489204" y="96862"/>
          <a:ext cx="6848856" cy="383760"/>
        </a:xfrm>
        <a:prstGeom prst="roundRect">
          <a:avLst/>
        </a:prstGeom>
        <a:solidFill>
          <a:srgbClr val="12C6B3"/>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577850">
            <a:lnSpc>
              <a:spcPct val="90000"/>
            </a:lnSpc>
            <a:spcBef>
              <a:spcPct val="0"/>
            </a:spcBef>
            <a:spcAft>
              <a:spcPct val="35000"/>
            </a:spcAft>
            <a:buNone/>
          </a:pPr>
          <a:r>
            <a:rPr lang="en-US" sz="1300" b="1" kern="1200"/>
            <a:t>Laying the Foundation</a:t>
          </a:r>
          <a:endParaRPr lang="en-US" sz="1300" kern="1200"/>
        </a:p>
      </dsp:txBody>
      <dsp:txXfrm>
        <a:off x="507938" y="115596"/>
        <a:ext cx="6811388" cy="346292"/>
      </dsp:txXfrm>
    </dsp:sp>
    <dsp:sp modelId="{C09560B2-F327-41C3-9DE0-06F70F97CC61}">
      <dsp:nvSpPr>
        <dsp:cNvPr id="0" name=""/>
        <dsp:cNvSpPr/>
      </dsp:nvSpPr>
      <dsp:spPr>
        <a:xfrm>
          <a:off x="0" y="1492672"/>
          <a:ext cx="9784079" cy="1187550"/>
        </a:xfrm>
        <a:prstGeom prst="rect">
          <a:avLst/>
        </a:prstGeom>
        <a:solidFill>
          <a:schemeClr val="lt1">
            <a:alpha val="90000"/>
            <a:hueOff val="0"/>
            <a:satOff val="0"/>
            <a:lumOff val="0"/>
            <a:alphaOff val="0"/>
          </a:scheme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59353" tIns="270764" rIns="759353" bIns="92456" numCol="1" spcCol="1270" anchor="t" anchorCtr="0">
          <a:noAutofit/>
        </a:bodyPr>
        <a:lstStyle/>
        <a:p>
          <a:pPr marL="114300" lvl="1" indent="-114300" algn="l" defTabSz="577850">
            <a:lnSpc>
              <a:spcPct val="90000"/>
            </a:lnSpc>
            <a:spcBef>
              <a:spcPct val="0"/>
            </a:spcBef>
            <a:spcAft>
              <a:spcPct val="15000"/>
            </a:spcAft>
            <a:buChar char="•"/>
          </a:pPr>
          <a:r>
            <a:rPr lang="en-US" sz="1300" b="1" kern="1200"/>
            <a:t>Model Training</a:t>
          </a:r>
          <a:r>
            <a:rPr lang="en-US" sz="1300" kern="1200"/>
            <a:t>:</a:t>
          </a:r>
        </a:p>
        <a:p>
          <a:pPr marL="228600" lvl="2" indent="-114300" algn="l" defTabSz="577850">
            <a:lnSpc>
              <a:spcPct val="90000"/>
            </a:lnSpc>
            <a:spcBef>
              <a:spcPct val="0"/>
            </a:spcBef>
            <a:spcAft>
              <a:spcPct val="15000"/>
            </a:spcAft>
            <a:buChar char="•"/>
          </a:pPr>
          <a:r>
            <a:rPr lang="en-US" sz="1300" b="1" kern="1200" dirty="0"/>
            <a:t>Infrastructure</a:t>
          </a:r>
          <a:r>
            <a:rPr lang="en-US" sz="1300" kern="1200" dirty="0"/>
            <a:t>: Leveraged Detectron2’s </a:t>
          </a:r>
          <a:r>
            <a:rPr lang="en-US" sz="1300" kern="1200" dirty="0" err="1"/>
            <a:t>DefaultTrainer</a:t>
          </a:r>
          <a:r>
            <a:rPr lang="en-US" sz="1300" kern="1200" dirty="0"/>
            <a:t> for automated logging, checkpointing, and evaluation.</a:t>
          </a:r>
        </a:p>
        <a:p>
          <a:pPr marL="228600" lvl="2" indent="-114300" algn="l" defTabSz="577850">
            <a:lnSpc>
              <a:spcPct val="90000"/>
            </a:lnSpc>
            <a:spcBef>
              <a:spcPct val="0"/>
            </a:spcBef>
            <a:spcAft>
              <a:spcPct val="15000"/>
            </a:spcAft>
            <a:buChar char="•"/>
          </a:pPr>
          <a:r>
            <a:rPr lang="en-US" sz="1300" b="1" kern="1200"/>
            <a:t>Custom Hooks</a:t>
          </a:r>
          <a:r>
            <a:rPr lang="en-US" sz="1300" kern="1200"/>
            <a:t>: Implemented hooks for real-time monitoring and debugging.</a:t>
          </a:r>
        </a:p>
        <a:p>
          <a:pPr marL="228600" lvl="2" indent="-114300" algn="l" defTabSz="577850">
            <a:lnSpc>
              <a:spcPct val="90000"/>
            </a:lnSpc>
            <a:spcBef>
              <a:spcPct val="0"/>
            </a:spcBef>
            <a:spcAft>
              <a:spcPct val="15000"/>
            </a:spcAft>
            <a:buChar char="•"/>
          </a:pPr>
          <a:r>
            <a:rPr lang="en-US" sz="1300" b="1" kern="1200"/>
            <a:t>Data Validation</a:t>
          </a:r>
          <a:r>
            <a:rPr lang="en-US" sz="1300" kern="1200"/>
            <a:t>: Conducted visual inspections and adjusted configurations to ensure optimal performance.</a:t>
          </a:r>
        </a:p>
      </dsp:txBody>
      <dsp:txXfrm>
        <a:off x="0" y="1492672"/>
        <a:ext cx="9784079" cy="1187550"/>
      </dsp:txXfrm>
    </dsp:sp>
    <dsp:sp modelId="{8159956A-D60E-45C0-A8A7-8EF4C21F876F}">
      <dsp:nvSpPr>
        <dsp:cNvPr id="0" name=""/>
        <dsp:cNvSpPr/>
      </dsp:nvSpPr>
      <dsp:spPr>
        <a:xfrm>
          <a:off x="489204" y="1300792"/>
          <a:ext cx="6848856" cy="383760"/>
        </a:xfrm>
        <a:prstGeom prst="roundRect">
          <a:avLst/>
        </a:prstGeom>
        <a:solidFill>
          <a:srgbClr val="12C6B3"/>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577850">
            <a:lnSpc>
              <a:spcPct val="90000"/>
            </a:lnSpc>
            <a:spcBef>
              <a:spcPct val="0"/>
            </a:spcBef>
            <a:spcAft>
              <a:spcPct val="35000"/>
            </a:spcAft>
            <a:buNone/>
          </a:pPr>
          <a:r>
            <a:rPr lang="en-US" sz="1300" b="1" kern="1200"/>
            <a:t>Training and Validation</a:t>
          </a:r>
          <a:endParaRPr lang="en-US" sz="1300" kern="1200"/>
        </a:p>
      </dsp:txBody>
      <dsp:txXfrm>
        <a:off x="507938" y="1319526"/>
        <a:ext cx="6811388" cy="346292"/>
      </dsp:txXfrm>
    </dsp:sp>
    <dsp:sp modelId="{22269515-0935-4154-8C7C-6AD0BCF7B099}">
      <dsp:nvSpPr>
        <dsp:cNvPr id="0" name=""/>
        <dsp:cNvSpPr/>
      </dsp:nvSpPr>
      <dsp:spPr>
        <a:xfrm>
          <a:off x="0" y="2942302"/>
          <a:ext cx="9784079" cy="1167075"/>
        </a:xfrm>
        <a:prstGeom prst="rect">
          <a:avLst/>
        </a:prstGeom>
        <a:solidFill>
          <a:schemeClr val="lt1">
            <a:alpha val="90000"/>
            <a:hueOff val="0"/>
            <a:satOff val="0"/>
            <a:lumOff val="0"/>
            <a:alphaOff val="0"/>
          </a:schemeClr>
        </a:solidFill>
        <a:ln w="12700"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59353" tIns="270764" rIns="759353" bIns="92456" numCol="1" spcCol="1270" anchor="t" anchorCtr="0">
          <a:noAutofit/>
        </a:bodyPr>
        <a:lstStyle/>
        <a:p>
          <a:pPr marL="114300" lvl="1" indent="-114300" algn="l" defTabSz="577850">
            <a:lnSpc>
              <a:spcPct val="90000"/>
            </a:lnSpc>
            <a:spcBef>
              <a:spcPct val="0"/>
            </a:spcBef>
            <a:spcAft>
              <a:spcPct val="15000"/>
            </a:spcAft>
            <a:buChar char="•"/>
          </a:pPr>
          <a:r>
            <a:rPr lang="en-US" sz="1300" b="1" kern="1200" dirty="0"/>
            <a:t>Inference</a:t>
          </a:r>
          <a:r>
            <a:rPr lang="en-US" sz="1300" kern="1200" dirty="0"/>
            <a:t>:</a:t>
          </a:r>
        </a:p>
        <a:p>
          <a:pPr marL="228600" lvl="2" indent="-114300" algn="l" defTabSz="577850">
            <a:lnSpc>
              <a:spcPct val="90000"/>
            </a:lnSpc>
            <a:spcBef>
              <a:spcPct val="0"/>
            </a:spcBef>
            <a:spcAft>
              <a:spcPct val="15000"/>
            </a:spcAft>
            <a:buChar char="•"/>
          </a:pPr>
          <a:r>
            <a:rPr lang="en-US" sz="1300" b="1" kern="1200"/>
            <a:t>Execution</a:t>
          </a:r>
          <a:r>
            <a:rPr lang="en-US" sz="1300" kern="1200"/>
            <a:t>: Used DefaultPredictor and Visualizer for generating and visualizing predictions.</a:t>
          </a:r>
        </a:p>
        <a:p>
          <a:pPr marL="228600" lvl="2" indent="-114300" algn="l" defTabSz="577850">
            <a:lnSpc>
              <a:spcPct val="90000"/>
            </a:lnSpc>
            <a:spcBef>
              <a:spcPct val="0"/>
            </a:spcBef>
            <a:spcAft>
              <a:spcPct val="15000"/>
            </a:spcAft>
            <a:buChar char="•"/>
          </a:pPr>
          <a:r>
            <a:rPr lang="en-US" sz="1300" b="1" kern="1200"/>
            <a:t>Accuracy Enhancement</a:t>
          </a:r>
          <a:r>
            <a:rPr lang="en-US" sz="1300" kern="1200"/>
            <a:t>: Applied Non-Maximum Suppression (NMS) to minimize redundant detections and improve localization precision.</a:t>
          </a:r>
        </a:p>
      </dsp:txBody>
      <dsp:txXfrm>
        <a:off x="0" y="2942302"/>
        <a:ext cx="9784079" cy="1167075"/>
      </dsp:txXfrm>
    </dsp:sp>
    <dsp:sp modelId="{660C1C34-0DE6-46EF-B2DB-F5C7F585AE8C}">
      <dsp:nvSpPr>
        <dsp:cNvPr id="0" name=""/>
        <dsp:cNvSpPr/>
      </dsp:nvSpPr>
      <dsp:spPr>
        <a:xfrm>
          <a:off x="489204" y="2750422"/>
          <a:ext cx="6848856" cy="383760"/>
        </a:xfrm>
        <a:prstGeom prst="roundRect">
          <a:avLst/>
        </a:prstGeom>
        <a:solidFill>
          <a:srgbClr val="12C6B3"/>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577850">
            <a:lnSpc>
              <a:spcPct val="90000"/>
            </a:lnSpc>
            <a:spcBef>
              <a:spcPct val="0"/>
            </a:spcBef>
            <a:spcAft>
              <a:spcPct val="35000"/>
            </a:spcAft>
            <a:buNone/>
          </a:pPr>
          <a:r>
            <a:rPr lang="en-US" sz="1300" b="1" kern="1200" dirty="0"/>
            <a:t>Prediction and Fine-Tuning</a:t>
          </a:r>
          <a:endParaRPr lang="en-US" sz="1300" kern="1200" dirty="0"/>
        </a:p>
      </dsp:txBody>
      <dsp:txXfrm>
        <a:off x="507938" y="2769156"/>
        <a:ext cx="6811388" cy="3462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87D2D6-DE42-4603-B36E-579344281105}">
      <dsp:nvSpPr>
        <dsp:cNvPr id="0" name=""/>
        <dsp:cNvSpPr/>
      </dsp:nvSpPr>
      <dsp:spPr>
        <a:xfrm>
          <a:off x="477590" y="995282"/>
          <a:ext cx="860984" cy="860984"/>
        </a:xfrm>
        <a:prstGeom prst="ellipse">
          <a:avLst/>
        </a:prstGeom>
        <a:solidFill>
          <a:srgbClr val="12C6B3"/>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DDD2FAC3-51AA-4AC0-AC6A-D55988C38048}">
      <dsp:nvSpPr>
        <dsp:cNvPr id="0" name=""/>
        <dsp:cNvSpPr/>
      </dsp:nvSpPr>
      <dsp:spPr>
        <a:xfrm>
          <a:off x="658397" y="1176089"/>
          <a:ext cx="499371" cy="49937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0800" dist="15875" dir="5400000" algn="ctr" rotWithShape="0">
            <a:srgbClr val="000000">
              <a:alpha val="6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2510E887-CC03-4660-9DF0-0D0BBED2816D}">
      <dsp:nvSpPr>
        <dsp:cNvPr id="0" name=""/>
        <dsp:cNvSpPr/>
      </dsp:nvSpPr>
      <dsp:spPr>
        <a:xfrm>
          <a:off x="1418899" y="879751"/>
          <a:ext cx="2695818" cy="1092047"/>
        </a:xfrm>
        <a:prstGeom prst="rect">
          <a:avLst/>
        </a:prstGeom>
        <a:solidFill>
          <a:srgbClr val="1268B3"/>
        </a:solid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22300">
            <a:lnSpc>
              <a:spcPct val="100000"/>
            </a:lnSpc>
            <a:spcBef>
              <a:spcPct val="0"/>
            </a:spcBef>
            <a:spcAft>
              <a:spcPct val="35000"/>
            </a:spcAft>
            <a:buNone/>
          </a:pPr>
          <a:r>
            <a:rPr lang="en-IN" sz="1400" b="1" kern="1200" dirty="0"/>
            <a:t>1. Robust Data Preparation</a:t>
          </a:r>
          <a:r>
            <a:rPr lang="en-IN" sz="1400" kern="1200" dirty="0"/>
            <a:t>: </a:t>
          </a:r>
        </a:p>
        <a:p>
          <a:pPr marL="0" lvl="0" indent="0" algn="ctr" defTabSz="622300">
            <a:lnSpc>
              <a:spcPct val="100000"/>
            </a:lnSpc>
            <a:spcBef>
              <a:spcPct val="0"/>
            </a:spcBef>
            <a:spcAft>
              <a:spcPct val="35000"/>
            </a:spcAft>
            <a:buNone/>
          </a:pPr>
          <a:r>
            <a:rPr lang="en-IN" sz="1400" kern="1200" dirty="0"/>
            <a:t>We start by transforming datasets into the COCO format, optimizing integration for high-performance training.</a:t>
          </a:r>
        </a:p>
      </dsp:txBody>
      <dsp:txXfrm>
        <a:off x="1418899" y="879751"/>
        <a:ext cx="2695818" cy="1092047"/>
      </dsp:txXfrm>
    </dsp:sp>
    <dsp:sp modelId="{6DA7D617-2423-4A93-89D5-CA8B53EB8158}">
      <dsp:nvSpPr>
        <dsp:cNvPr id="0" name=""/>
        <dsp:cNvSpPr/>
      </dsp:nvSpPr>
      <dsp:spPr>
        <a:xfrm>
          <a:off x="4145639" y="960628"/>
          <a:ext cx="860984" cy="860984"/>
        </a:xfrm>
        <a:prstGeom prst="ellipse">
          <a:avLst/>
        </a:prstGeom>
        <a:solidFill>
          <a:srgbClr val="12C6B3"/>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1CB7E353-ACBE-41C4-8A15-25DB86C4B725}">
      <dsp:nvSpPr>
        <dsp:cNvPr id="0" name=""/>
        <dsp:cNvSpPr/>
      </dsp:nvSpPr>
      <dsp:spPr>
        <a:xfrm>
          <a:off x="4326451" y="1141438"/>
          <a:ext cx="499371" cy="49937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0800" dist="15875" dir="5400000" algn="ctr" rotWithShape="0">
            <a:srgbClr val="000000">
              <a:alpha val="6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6F9B1ADE-6F8F-41F4-832A-5A0963FC9B89}">
      <dsp:nvSpPr>
        <dsp:cNvPr id="0" name=""/>
        <dsp:cNvSpPr/>
      </dsp:nvSpPr>
      <dsp:spPr>
        <a:xfrm>
          <a:off x="5083714" y="807355"/>
          <a:ext cx="2915406" cy="1236839"/>
        </a:xfrm>
        <a:prstGeom prst="rect">
          <a:avLst/>
        </a:prstGeom>
        <a:solidFill>
          <a:srgbClr val="1268B3"/>
        </a:solid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22300">
            <a:lnSpc>
              <a:spcPct val="100000"/>
            </a:lnSpc>
            <a:spcBef>
              <a:spcPct val="0"/>
            </a:spcBef>
            <a:spcAft>
              <a:spcPct val="35000"/>
            </a:spcAft>
            <a:buNone/>
          </a:pPr>
          <a:r>
            <a:rPr lang="en-IN" sz="1400" b="1" kern="1200" dirty="0"/>
            <a:t>2. Precision Detection</a:t>
          </a:r>
          <a:r>
            <a:rPr lang="en-IN" sz="1400" kern="1200" dirty="0"/>
            <a:t>: </a:t>
          </a:r>
        </a:p>
        <a:p>
          <a:pPr marL="0" lvl="0" indent="0" algn="ctr" defTabSz="622300">
            <a:lnSpc>
              <a:spcPct val="100000"/>
            </a:lnSpc>
            <a:spcBef>
              <a:spcPct val="0"/>
            </a:spcBef>
            <a:spcAft>
              <a:spcPct val="35000"/>
            </a:spcAft>
            <a:buNone/>
          </a:pPr>
          <a:r>
            <a:rPr lang="en-IN" sz="1400" kern="1200" dirty="0"/>
            <a:t>Utilizing Detectron2’s powerful Mask R-CNN architecture, configured with optimal hyperparameters from the model zoo, ensures superior defect detection accuracy.</a:t>
          </a:r>
        </a:p>
      </dsp:txBody>
      <dsp:txXfrm>
        <a:off x="5083714" y="807355"/>
        <a:ext cx="2915406" cy="1236839"/>
      </dsp:txXfrm>
    </dsp:sp>
    <dsp:sp modelId="{D6469BD0-59E1-498A-875B-C580EC098BC8}">
      <dsp:nvSpPr>
        <dsp:cNvPr id="0" name=""/>
        <dsp:cNvSpPr/>
      </dsp:nvSpPr>
      <dsp:spPr>
        <a:xfrm>
          <a:off x="8037529" y="995282"/>
          <a:ext cx="860984" cy="860984"/>
        </a:xfrm>
        <a:prstGeom prst="ellipse">
          <a:avLst/>
        </a:prstGeom>
        <a:solidFill>
          <a:srgbClr val="12C6B3"/>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CD148B76-9C6F-4709-B964-2BE298616EE6}">
      <dsp:nvSpPr>
        <dsp:cNvPr id="0" name=""/>
        <dsp:cNvSpPr/>
      </dsp:nvSpPr>
      <dsp:spPr>
        <a:xfrm>
          <a:off x="8218336" y="1176089"/>
          <a:ext cx="499371" cy="49937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0800" dist="15875" dir="5400000" algn="ctr" rotWithShape="0">
            <a:srgbClr val="000000">
              <a:alpha val="6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3B2596BD-ADBB-444C-8CFF-0C000A938A29}">
      <dsp:nvSpPr>
        <dsp:cNvPr id="0" name=""/>
        <dsp:cNvSpPr/>
      </dsp:nvSpPr>
      <dsp:spPr>
        <a:xfrm>
          <a:off x="8937715" y="826796"/>
          <a:ext cx="2541497" cy="1197957"/>
        </a:xfrm>
        <a:prstGeom prst="rect">
          <a:avLst/>
        </a:prstGeom>
        <a:solidFill>
          <a:srgbClr val="1268B3"/>
        </a:solid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22300">
            <a:lnSpc>
              <a:spcPct val="100000"/>
            </a:lnSpc>
            <a:spcBef>
              <a:spcPct val="0"/>
            </a:spcBef>
            <a:spcAft>
              <a:spcPct val="35000"/>
            </a:spcAft>
            <a:buNone/>
          </a:pPr>
          <a:r>
            <a:rPr lang="en-IN" sz="1400" b="1" kern="1200" dirty="0"/>
            <a:t>3. Advanced Training Setups</a:t>
          </a:r>
          <a:r>
            <a:rPr lang="en-IN" sz="1400" kern="1200" dirty="0"/>
            <a:t>:</a:t>
          </a:r>
        </a:p>
        <a:p>
          <a:pPr marL="0" lvl="0" indent="0" algn="ctr" defTabSz="622300">
            <a:lnSpc>
              <a:spcPct val="100000"/>
            </a:lnSpc>
            <a:spcBef>
              <a:spcPct val="0"/>
            </a:spcBef>
            <a:spcAft>
              <a:spcPct val="35000"/>
            </a:spcAft>
            <a:buNone/>
          </a:pPr>
          <a:r>
            <a:rPr lang="en-IN" sz="1400" kern="1200" dirty="0"/>
            <a:t> Our system incorporates custom hooks for real-time monitoring and iterative refinement, enhancing model performance dynamically.</a:t>
          </a:r>
        </a:p>
      </dsp:txBody>
      <dsp:txXfrm>
        <a:off x="8937715" y="826796"/>
        <a:ext cx="2541497" cy="1197957"/>
      </dsp:txXfrm>
    </dsp:sp>
    <dsp:sp modelId="{EC3DBE62-EF93-41A3-B01E-8DD931D70883}">
      <dsp:nvSpPr>
        <dsp:cNvPr id="0" name=""/>
        <dsp:cNvSpPr/>
      </dsp:nvSpPr>
      <dsp:spPr>
        <a:xfrm>
          <a:off x="2054983" y="3082373"/>
          <a:ext cx="860984" cy="860984"/>
        </a:xfrm>
        <a:prstGeom prst="ellipse">
          <a:avLst/>
        </a:prstGeom>
        <a:solidFill>
          <a:srgbClr val="12C6B3"/>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F348D3F9-EE66-4C07-B661-7EAE1144CE0D}">
      <dsp:nvSpPr>
        <dsp:cNvPr id="0" name=""/>
        <dsp:cNvSpPr/>
      </dsp:nvSpPr>
      <dsp:spPr>
        <a:xfrm>
          <a:off x="2235786" y="3263180"/>
          <a:ext cx="499371" cy="49937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a:outerShdw blurRad="50800" dist="15875" dir="5400000" algn="ctr" rotWithShape="0">
            <a:srgbClr val="000000">
              <a:alpha val="6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2A8BFE76-66F7-4C0B-8F49-E9E5D6670F72}">
      <dsp:nvSpPr>
        <dsp:cNvPr id="0" name=""/>
        <dsp:cNvSpPr/>
      </dsp:nvSpPr>
      <dsp:spPr>
        <a:xfrm>
          <a:off x="2951967" y="2895725"/>
          <a:ext cx="2909378" cy="1234281"/>
        </a:xfrm>
        <a:prstGeom prst="rect">
          <a:avLst/>
        </a:prstGeom>
        <a:solidFill>
          <a:srgbClr val="1268B3"/>
        </a:solid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22300">
            <a:lnSpc>
              <a:spcPct val="100000"/>
            </a:lnSpc>
            <a:spcBef>
              <a:spcPct val="0"/>
            </a:spcBef>
            <a:spcAft>
              <a:spcPct val="35000"/>
            </a:spcAft>
            <a:buNone/>
          </a:pPr>
          <a:r>
            <a:rPr lang="en-IN" sz="1400" b="1" kern="1200" dirty="0"/>
            <a:t>4. Refined Predictive Power</a:t>
          </a:r>
          <a:r>
            <a:rPr lang="en-IN" sz="1400" kern="1200" dirty="0"/>
            <a:t>: </a:t>
          </a:r>
        </a:p>
        <a:p>
          <a:pPr marL="0" lvl="0" indent="0" algn="ctr" defTabSz="622300">
            <a:lnSpc>
              <a:spcPct val="100000"/>
            </a:lnSpc>
            <a:spcBef>
              <a:spcPct val="0"/>
            </a:spcBef>
            <a:spcAft>
              <a:spcPct val="35000"/>
            </a:spcAft>
            <a:buNone/>
          </a:pPr>
          <a:r>
            <a:rPr lang="en-IN" sz="1400" kern="1200" dirty="0"/>
            <a:t>Post-training, we employ advanced Non-Maximum Suppression (NMS) techniques to deliver precise, actionable insights with minimal redundancy.</a:t>
          </a:r>
        </a:p>
      </dsp:txBody>
      <dsp:txXfrm>
        <a:off x="2951967" y="2895725"/>
        <a:ext cx="2909378" cy="1234281"/>
      </dsp:txXfrm>
    </dsp:sp>
    <dsp:sp modelId="{D5E9A056-61B3-4EFD-AAF6-2E746EC75518}">
      <dsp:nvSpPr>
        <dsp:cNvPr id="0" name=""/>
        <dsp:cNvSpPr/>
      </dsp:nvSpPr>
      <dsp:spPr>
        <a:xfrm>
          <a:off x="6782045" y="3082373"/>
          <a:ext cx="860984" cy="860984"/>
        </a:xfrm>
        <a:prstGeom prst="ellipse">
          <a:avLst/>
        </a:prstGeom>
        <a:solidFill>
          <a:srgbClr val="12C6B3"/>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552473F0-AEDA-4D33-8689-A4CF82B9B542}">
      <dsp:nvSpPr>
        <dsp:cNvPr id="0" name=""/>
        <dsp:cNvSpPr/>
      </dsp:nvSpPr>
      <dsp:spPr>
        <a:xfrm>
          <a:off x="6962851" y="3263180"/>
          <a:ext cx="499371" cy="49937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a:effectLst>
          <a:outerShdw blurRad="50800" dist="15875" dir="5400000" algn="ctr" rotWithShape="0">
            <a:srgbClr val="000000">
              <a:alpha val="6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B3ECD34C-8E33-41B6-81C8-D0D57AB64CC9}">
      <dsp:nvSpPr>
        <dsp:cNvPr id="0" name=""/>
        <dsp:cNvSpPr/>
      </dsp:nvSpPr>
      <dsp:spPr>
        <a:xfrm>
          <a:off x="7706553" y="2885315"/>
          <a:ext cx="2958451" cy="1255100"/>
        </a:xfrm>
        <a:prstGeom prst="rect">
          <a:avLst/>
        </a:prstGeom>
        <a:solidFill>
          <a:srgbClr val="1268B3"/>
        </a:solid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622300">
            <a:lnSpc>
              <a:spcPct val="100000"/>
            </a:lnSpc>
            <a:spcBef>
              <a:spcPct val="0"/>
            </a:spcBef>
            <a:spcAft>
              <a:spcPct val="35000"/>
            </a:spcAft>
            <a:buNone/>
          </a:pPr>
          <a:r>
            <a:rPr lang="en-IN" sz="1400" b="1" kern="1200" dirty="0"/>
            <a:t>5. Seamless Integration</a:t>
          </a:r>
          <a:r>
            <a:rPr lang="en-IN" sz="1400" kern="1200" dirty="0"/>
            <a:t>:</a:t>
          </a:r>
        </a:p>
        <a:p>
          <a:pPr marL="0" lvl="0" indent="0" algn="ctr" defTabSz="622300">
            <a:lnSpc>
              <a:spcPct val="100000"/>
            </a:lnSpc>
            <a:spcBef>
              <a:spcPct val="0"/>
            </a:spcBef>
            <a:spcAft>
              <a:spcPct val="35000"/>
            </a:spcAft>
            <a:buNone/>
          </a:pPr>
          <a:r>
            <a:rPr lang="en-IN" sz="1400" kern="1200" dirty="0"/>
            <a:t> Designed to manage large volumes of automotive images efficiently, our system minimizes defect rates, reduces rework, and upholds exceptional quality standards.</a:t>
          </a:r>
        </a:p>
      </dsp:txBody>
      <dsp:txXfrm>
        <a:off x="7706553" y="2885315"/>
        <a:ext cx="2958451" cy="12551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E571A3-4636-4803-9FD6-1ACB3A92C98F}">
      <dsp:nvSpPr>
        <dsp:cNvPr id="0" name=""/>
        <dsp:cNvSpPr/>
      </dsp:nvSpPr>
      <dsp:spPr>
        <a:xfrm>
          <a:off x="2239666" y="184136"/>
          <a:ext cx="2196000" cy="2196000"/>
        </a:xfrm>
        <a:prstGeom prst="ellipse">
          <a:avLst/>
        </a:prstGeom>
        <a:solidFill>
          <a:srgbClr val="12C6B3"/>
        </a:solidFill>
        <a:ln>
          <a:noFill/>
        </a:ln>
        <a:effectLst/>
      </dsp:spPr>
      <dsp:style>
        <a:lnRef idx="0">
          <a:scrgbClr r="0" g="0" b="0"/>
        </a:lnRef>
        <a:fillRef idx="1">
          <a:scrgbClr r="0" g="0" b="0"/>
        </a:fillRef>
        <a:effectRef idx="0">
          <a:scrgbClr r="0" g="0" b="0"/>
        </a:effectRef>
        <a:fontRef idx="minor"/>
      </dsp:style>
    </dsp:sp>
    <dsp:sp modelId="{B106805A-74C0-49D4-B477-C763484FEC07}">
      <dsp:nvSpPr>
        <dsp:cNvPr id="0" name=""/>
        <dsp:cNvSpPr/>
      </dsp:nvSpPr>
      <dsp:spPr>
        <a:xfrm>
          <a:off x="2707666" y="652137"/>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6B7BF39-11F5-47C4-8351-F4E21A448A06}">
      <dsp:nvSpPr>
        <dsp:cNvPr id="0" name=""/>
        <dsp:cNvSpPr/>
      </dsp:nvSpPr>
      <dsp:spPr>
        <a:xfrm>
          <a:off x="1537666" y="3064137"/>
          <a:ext cx="3600000" cy="144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cap="all"/>
          </a:pPr>
          <a:r>
            <a:rPr lang="en-US" sz="1600" b="1" i="0" kern="1200" baseline="0" dirty="0"/>
            <a:t>Mounting Directories</a:t>
          </a:r>
          <a:r>
            <a:rPr lang="en-US" sz="1600" b="0" i="0" kern="1200" baseline="0" dirty="0"/>
            <a:t>: </a:t>
          </a:r>
        </a:p>
        <a:p>
          <a:pPr marL="0" lvl="0" indent="0" algn="ctr" defTabSz="711200">
            <a:lnSpc>
              <a:spcPct val="100000"/>
            </a:lnSpc>
            <a:spcBef>
              <a:spcPct val="0"/>
            </a:spcBef>
            <a:spcAft>
              <a:spcPct val="35000"/>
            </a:spcAft>
            <a:buNone/>
            <a:defRPr cap="all"/>
          </a:pPr>
          <a:r>
            <a:rPr lang="en-US" sz="1400" b="0" i="0" kern="1200" baseline="0" dirty="0"/>
            <a:t>Uses </a:t>
          </a:r>
          <a:r>
            <a:rPr lang="en-US" sz="1400" b="0" i="0" kern="1200" baseline="0" dirty="0" err="1"/>
            <a:t>os</a:t>
          </a:r>
          <a:r>
            <a:rPr lang="en-US" sz="1400" b="0" i="0" kern="1200" baseline="0" dirty="0"/>
            <a:t> to ensure the environment is set up correctly by unmounting and remounting input paths. Creates necessary directories for data and outputs. </a:t>
          </a:r>
          <a:endParaRPr lang="en-US" sz="1400" kern="1200" dirty="0"/>
        </a:p>
      </dsp:txBody>
      <dsp:txXfrm>
        <a:off x="1537666" y="3064137"/>
        <a:ext cx="3600000" cy="1440000"/>
      </dsp:txXfrm>
    </dsp:sp>
    <dsp:sp modelId="{33ABCBE3-9233-4B93-9B74-9A9ECCDB50E9}">
      <dsp:nvSpPr>
        <dsp:cNvPr id="0" name=""/>
        <dsp:cNvSpPr/>
      </dsp:nvSpPr>
      <dsp:spPr>
        <a:xfrm>
          <a:off x="6469666" y="184136"/>
          <a:ext cx="2196000" cy="2196000"/>
        </a:xfrm>
        <a:prstGeom prst="ellipse">
          <a:avLst/>
        </a:prstGeom>
        <a:solidFill>
          <a:srgbClr val="8468F6"/>
        </a:solidFill>
        <a:ln>
          <a:noFill/>
        </a:ln>
        <a:effectLst/>
      </dsp:spPr>
      <dsp:style>
        <a:lnRef idx="0">
          <a:scrgbClr r="0" g="0" b="0"/>
        </a:lnRef>
        <a:fillRef idx="1">
          <a:scrgbClr r="0" g="0" b="0"/>
        </a:fillRef>
        <a:effectRef idx="0">
          <a:scrgbClr r="0" g="0" b="0"/>
        </a:effectRef>
        <a:fontRef idx="minor"/>
      </dsp:style>
    </dsp:sp>
    <dsp:sp modelId="{81DE2BF2-7F04-418B-9A23-45B967BA1FAF}">
      <dsp:nvSpPr>
        <dsp:cNvPr id="0" name=""/>
        <dsp:cNvSpPr/>
      </dsp:nvSpPr>
      <dsp:spPr>
        <a:xfrm>
          <a:off x="6937666" y="652137"/>
          <a:ext cx="1260000" cy="126000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103D5F5-1810-4E49-A4F3-3C1896B50DDF}">
      <dsp:nvSpPr>
        <dsp:cNvPr id="0" name=""/>
        <dsp:cNvSpPr/>
      </dsp:nvSpPr>
      <dsp:spPr>
        <a:xfrm>
          <a:off x="5767666" y="3064137"/>
          <a:ext cx="3600000" cy="144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cap="all"/>
          </a:pPr>
          <a:r>
            <a:rPr lang="en-US" sz="1600" b="1" i="0" kern="1200" baseline="0" dirty="0"/>
            <a:t>Data Source Handling</a:t>
          </a:r>
          <a:r>
            <a:rPr lang="en-US" sz="1400" b="1" i="0" kern="1200" baseline="0" dirty="0"/>
            <a:t>: </a:t>
          </a:r>
        </a:p>
        <a:p>
          <a:pPr marL="0" lvl="0" indent="0" algn="ctr" defTabSz="711200">
            <a:lnSpc>
              <a:spcPct val="100000"/>
            </a:lnSpc>
            <a:spcBef>
              <a:spcPct val="0"/>
            </a:spcBef>
            <a:spcAft>
              <a:spcPct val="35000"/>
            </a:spcAft>
            <a:buNone/>
            <a:defRPr cap="all"/>
          </a:pPr>
          <a:r>
            <a:rPr lang="en-US" sz="1400" b="0" i="0" kern="1200" baseline="0" dirty="0"/>
            <a:t>Downloads and extracts data from .</a:t>
          </a:r>
          <a:r>
            <a:rPr lang="en-US" sz="1400" b="0" i="0" kern="1200" baseline="0" dirty="0" err="1"/>
            <a:t>json</a:t>
          </a:r>
          <a:r>
            <a:rPr lang="en-US" sz="1400" b="0" i="0" kern="1200" baseline="0" dirty="0"/>
            <a:t> files. Organizes data into structured directories for easy access and management. </a:t>
          </a:r>
          <a:endParaRPr lang="en-US" sz="1400" kern="1200" dirty="0"/>
        </a:p>
      </dsp:txBody>
      <dsp:txXfrm>
        <a:off x="5767666" y="3064137"/>
        <a:ext cx="3600000" cy="144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A9552D-9B53-4F2A-86B9-A98F069ABA03}">
      <dsp:nvSpPr>
        <dsp:cNvPr id="0" name=""/>
        <dsp:cNvSpPr/>
      </dsp:nvSpPr>
      <dsp:spPr>
        <a:xfrm>
          <a:off x="6612" y="464442"/>
          <a:ext cx="2856171" cy="2132071"/>
        </a:xfrm>
        <a:prstGeom prst="round2SameRect">
          <a:avLst>
            <a:gd name="adj1" fmla="val 8000"/>
            <a:gd name="adj2" fmla="val 0"/>
          </a:avLst>
        </a:prstGeom>
        <a:solidFill>
          <a:schemeClr val="lt1">
            <a:alpha val="90000"/>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dsp:style>
      <dsp:txBody>
        <a:bodyPr spcFirstLastPara="0" vert="horz" wrap="square" lIns="16510" tIns="49530" rIns="16510" bIns="16510" numCol="1" spcCol="1270" anchor="t" anchorCtr="0">
          <a:noAutofit/>
        </a:bodyPr>
        <a:lstStyle/>
        <a:p>
          <a:pPr marL="114300" lvl="1" indent="-114300" algn="l" defTabSz="577850">
            <a:lnSpc>
              <a:spcPct val="90000"/>
            </a:lnSpc>
            <a:spcBef>
              <a:spcPct val="0"/>
            </a:spcBef>
            <a:spcAft>
              <a:spcPct val="15000"/>
            </a:spcAft>
            <a:buChar char="•"/>
          </a:pPr>
          <a:r>
            <a:rPr lang="en-IN" sz="1300" b="1" i="0" kern="1200" baseline="0" dirty="0"/>
            <a:t>Dataset Registration</a:t>
          </a:r>
          <a:r>
            <a:rPr lang="en-IN" sz="1300" b="0" i="0" kern="1200" baseline="0" dirty="0"/>
            <a:t>: Registers training and validation datasets with Detectron2 using </a:t>
          </a:r>
          <a:r>
            <a:rPr lang="en-IN" sz="1300" b="0" i="0" kern="1200" baseline="0" dirty="0" err="1"/>
            <a:t>DatasetCatalog</a:t>
          </a:r>
          <a:r>
            <a:rPr lang="en-IN" sz="1300" b="0" i="0" kern="1200" baseline="0" dirty="0"/>
            <a:t> and </a:t>
          </a:r>
          <a:r>
            <a:rPr lang="en-IN" sz="1300" b="0" i="0" kern="1200" baseline="0" dirty="0" err="1"/>
            <a:t>MetadataCatalog</a:t>
          </a:r>
          <a:r>
            <a:rPr lang="en-IN" sz="1300" b="0" i="0" kern="1200" baseline="0" dirty="0"/>
            <a:t>. </a:t>
          </a:r>
          <a:endParaRPr lang="en-IN" sz="1300" kern="1200" dirty="0"/>
        </a:p>
        <a:p>
          <a:pPr marL="114300" lvl="1" indent="-114300" algn="l" defTabSz="577850">
            <a:lnSpc>
              <a:spcPct val="90000"/>
            </a:lnSpc>
            <a:spcBef>
              <a:spcPct val="0"/>
            </a:spcBef>
            <a:spcAft>
              <a:spcPct val="15000"/>
            </a:spcAft>
            <a:buChar char="•"/>
          </a:pPr>
          <a:r>
            <a:rPr lang="en-US" sz="1300" b="1" i="0" kern="1200" baseline="0"/>
            <a:t>Model Configuration</a:t>
          </a:r>
          <a:r>
            <a:rPr lang="en-US" sz="1300" b="0" i="0" kern="1200" baseline="0"/>
            <a:t>: Sets up a Mask R-CNN model with a ResNet-50 backbone using </a:t>
          </a:r>
          <a:r>
            <a:rPr lang="en-US" sz="1300" b="0" i="0" kern="1200" baseline="0" err="1"/>
            <a:t>get_cfg</a:t>
          </a:r>
          <a:r>
            <a:rPr lang="en-US" sz="1300" b="0" i="0" kern="1200" baseline="0"/>
            <a:t>() and configurations from Detectron2's model zoo. Configures training parameters such as learning rate, batch size, and iteration count. </a:t>
          </a:r>
          <a:endParaRPr lang="en-IN" sz="1300" kern="1200"/>
        </a:p>
      </dsp:txBody>
      <dsp:txXfrm>
        <a:off x="56569" y="514399"/>
        <a:ext cx="2756257" cy="2082114"/>
      </dsp:txXfrm>
    </dsp:sp>
    <dsp:sp modelId="{E6ADB01F-CC4C-4D74-9A7D-EABC6B451690}">
      <dsp:nvSpPr>
        <dsp:cNvPr id="0" name=""/>
        <dsp:cNvSpPr/>
      </dsp:nvSpPr>
      <dsp:spPr>
        <a:xfrm>
          <a:off x="0" y="2596513"/>
          <a:ext cx="2856171" cy="916790"/>
        </a:xfrm>
        <a:prstGeom prst="rect">
          <a:avLst/>
        </a:prstGeom>
        <a:solidFill>
          <a:schemeClr val="bg1"/>
        </a:solidFill>
        <a:ln w="127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0" rIns="29210" bIns="0" numCol="1" spcCol="1270" anchor="ctr" anchorCtr="0">
          <a:noAutofit/>
        </a:bodyPr>
        <a:lstStyle/>
        <a:p>
          <a:pPr marL="0" lvl="0" indent="0" algn="l" defTabSz="1022350">
            <a:lnSpc>
              <a:spcPct val="90000"/>
            </a:lnSpc>
            <a:spcBef>
              <a:spcPct val="0"/>
            </a:spcBef>
            <a:spcAft>
              <a:spcPct val="35000"/>
            </a:spcAft>
            <a:buNone/>
          </a:pPr>
          <a:r>
            <a:rPr lang="en-IN" sz="2300" b="1" i="0" kern="1200" baseline="0"/>
            <a:t>Detectron2</a:t>
          </a:r>
        </a:p>
        <a:p>
          <a:pPr marL="0" lvl="0" indent="0" algn="l" defTabSz="1022350">
            <a:lnSpc>
              <a:spcPct val="90000"/>
            </a:lnSpc>
            <a:spcBef>
              <a:spcPct val="0"/>
            </a:spcBef>
            <a:spcAft>
              <a:spcPct val="35000"/>
            </a:spcAft>
            <a:buNone/>
          </a:pPr>
          <a:r>
            <a:rPr lang="en-IN" sz="2300" b="1" i="0" kern="1200" baseline="0"/>
            <a:t>Integration</a:t>
          </a:r>
          <a:endParaRPr lang="en-US" sz="2300" b="1" kern="1200"/>
        </a:p>
      </dsp:txBody>
      <dsp:txXfrm>
        <a:off x="0" y="2596513"/>
        <a:ext cx="2011388" cy="916790"/>
      </dsp:txXfrm>
    </dsp:sp>
    <dsp:sp modelId="{B1135A0B-E88E-4963-93BC-BC144DEF67FF}">
      <dsp:nvSpPr>
        <dsp:cNvPr id="0" name=""/>
        <dsp:cNvSpPr/>
      </dsp:nvSpPr>
      <dsp:spPr>
        <a:xfrm>
          <a:off x="2098797" y="2742137"/>
          <a:ext cx="999660" cy="999660"/>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solidFill>
            <a:schemeClr val="bg1">
              <a:alpha val="90000"/>
            </a:schemeClr>
          </a:solidFill>
          <a:prstDash val="solid"/>
        </a:ln>
        <a:effectLst/>
      </dsp:spPr>
      <dsp:style>
        <a:lnRef idx="2">
          <a:scrgbClr r="0" g="0" b="0"/>
        </a:lnRef>
        <a:fillRef idx="1">
          <a:scrgbClr r="0" g="0" b="0"/>
        </a:fillRef>
        <a:effectRef idx="0">
          <a:scrgbClr r="0" g="0" b="0"/>
        </a:effectRef>
        <a:fontRef idx="minor"/>
      </dsp:style>
    </dsp:sp>
    <dsp:sp modelId="{FB3D0651-DCDD-44BF-A033-FF7F0C385EF4}">
      <dsp:nvSpPr>
        <dsp:cNvPr id="0" name=""/>
        <dsp:cNvSpPr/>
      </dsp:nvSpPr>
      <dsp:spPr>
        <a:xfrm>
          <a:off x="3346117" y="464442"/>
          <a:ext cx="2856171" cy="2132071"/>
        </a:xfrm>
        <a:prstGeom prst="round2SameRect">
          <a:avLst>
            <a:gd name="adj1" fmla="val 8000"/>
            <a:gd name="adj2" fmla="val 0"/>
          </a:avLst>
        </a:prstGeom>
        <a:solidFill>
          <a:schemeClr val="lt1">
            <a:alpha val="90000"/>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87630" rIns="29210" bIns="29210" numCol="1" spcCol="1270" anchor="t" anchorCtr="0">
          <a:noAutofit/>
        </a:bodyPr>
        <a:lstStyle/>
        <a:p>
          <a:pPr marL="228600" lvl="1" indent="-228600" algn="l" defTabSz="1022350">
            <a:lnSpc>
              <a:spcPct val="90000"/>
            </a:lnSpc>
            <a:spcBef>
              <a:spcPct val="0"/>
            </a:spcBef>
            <a:spcAft>
              <a:spcPct val="15000"/>
            </a:spcAft>
            <a:buChar char="•"/>
          </a:pPr>
          <a:r>
            <a:rPr lang="en-US" sz="2300" b="0" i="0" kern="1200" baseline="0" dirty="0"/>
            <a:t>Implements custom hooks, including </a:t>
          </a:r>
          <a:r>
            <a:rPr lang="en-US" sz="2300" b="0" i="0" kern="1200" baseline="0" dirty="0" err="1"/>
            <a:t>PrintTrainingStatus</a:t>
          </a:r>
          <a:r>
            <a:rPr lang="en-US" sz="2300" b="0" i="0" kern="1200" baseline="0" dirty="0"/>
            <a:t>, to monitor and print training status and loss. </a:t>
          </a:r>
          <a:endParaRPr lang="en-IN" sz="2300" kern="1200" dirty="0"/>
        </a:p>
      </dsp:txBody>
      <dsp:txXfrm>
        <a:off x="3396074" y="514399"/>
        <a:ext cx="2756257" cy="2082114"/>
      </dsp:txXfrm>
    </dsp:sp>
    <dsp:sp modelId="{14BA4173-21C4-4A69-90C5-CA6BF8AB4B1C}">
      <dsp:nvSpPr>
        <dsp:cNvPr id="0" name=""/>
        <dsp:cNvSpPr/>
      </dsp:nvSpPr>
      <dsp:spPr>
        <a:xfrm>
          <a:off x="3346117" y="2596513"/>
          <a:ext cx="2856171" cy="916790"/>
        </a:xfrm>
        <a:prstGeom prst="rect">
          <a:avLst/>
        </a:prstGeom>
        <a:solidFill>
          <a:srgbClr val="001B5B"/>
        </a:solidFill>
        <a:ln w="12700" cap="flat" cmpd="sng" algn="ctr">
          <a:solidFill>
            <a:srgbClr val="001B5B"/>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0" rIns="29210" bIns="0" numCol="1" spcCol="1270" anchor="ctr" anchorCtr="0">
          <a:noAutofit/>
        </a:bodyPr>
        <a:lstStyle/>
        <a:p>
          <a:pPr marL="0" lvl="0" indent="0" algn="l" defTabSz="1022350">
            <a:lnSpc>
              <a:spcPct val="90000"/>
            </a:lnSpc>
            <a:spcBef>
              <a:spcPct val="0"/>
            </a:spcBef>
            <a:spcAft>
              <a:spcPct val="35000"/>
            </a:spcAft>
            <a:buNone/>
          </a:pPr>
          <a:r>
            <a:rPr lang="en-US" sz="2300" b="1" i="0" kern="1200" baseline="0" dirty="0"/>
            <a:t>Custom Training Hooks</a:t>
          </a:r>
          <a:endParaRPr lang="en-US" sz="2300" b="1" kern="1200" dirty="0"/>
        </a:p>
      </dsp:txBody>
      <dsp:txXfrm>
        <a:off x="3346117" y="2596513"/>
        <a:ext cx="2011388" cy="916790"/>
      </dsp:txXfrm>
    </dsp:sp>
    <dsp:sp modelId="{22D67AC6-44E7-4177-B0EE-EE1F710B96AF}">
      <dsp:nvSpPr>
        <dsp:cNvPr id="0" name=""/>
        <dsp:cNvSpPr/>
      </dsp:nvSpPr>
      <dsp:spPr>
        <a:xfrm>
          <a:off x="5438302" y="2742137"/>
          <a:ext cx="999660" cy="999660"/>
        </a:xfrm>
        <a:prstGeom prst="ellipse">
          <a:avLst/>
        </a:prstGeom>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w="12700" cap="flat" cmpd="sng" algn="ctr">
          <a:solidFill>
            <a:srgbClr val="001B5B">
              <a:alpha val="90000"/>
            </a:srgbClr>
          </a:solidFill>
          <a:prstDash val="solid"/>
        </a:ln>
        <a:effectLst/>
      </dsp:spPr>
      <dsp:style>
        <a:lnRef idx="2">
          <a:scrgbClr r="0" g="0" b="0"/>
        </a:lnRef>
        <a:fillRef idx="1">
          <a:scrgbClr r="0" g="0" b="0"/>
        </a:fillRef>
        <a:effectRef idx="0">
          <a:scrgbClr r="0" g="0" b="0"/>
        </a:effectRef>
        <a:fontRef idx="minor"/>
      </dsp:style>
    </dsp:sp>
    <dsp:sp modelId="{6E01208A-E3DD-492F-9398-1B9343E6DF89}">
      <dsp:nvSpPr>
        <dsp:cNvPr id="0" name=""/>
        <dsp:cNvSpPr/>
      </dsp:nvSpPr>
      <dsp:spPr>
        <a:xfrm>
          <a:off x="6685622" y="464442"/>
          <a:ext cx="2856171" cy="2132071"/>
        </a:xfrm>
        <a:prstGeom prst="round2SameRect">
          <a:avLst>
            <a:gd name="adj1" fmla="val 8000"/>
            <a:gd name="adj2" fmla="val 0"/>
          </a:avLst>
        </a:prstGeom>
        <a:solidFill>
          <a:schemeClr val="lt1">
            <a:alpha val="90000"/>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87630" rIns="29210" bIns="29210" numCol="1" spcCol="1270" anchor="t" anchorCtr="0">
          <a:noAutofit/>
        </a:bodyPr>
        <a:lstStyle/>
        <a:p>
          <a:pPr marL="228600" lvl="1" indent="-228600" algn="l" defTabSz="1022350">
            <a:lnSpc>
              <a:spcPct val="90000"/>
            </a:lnSpc>
            <a:spcBef>
              <a:spcPct val="0"/>
            </a:spcBef>
            <a:spcAft>
              <a:spcPct val="15000"/>
            </a:spcAft>
            <a:buChar char="•"/>
          </a:pPr>
          <a:r>
            <a:rPr lang="en-US" sz="2300" b="0" i="0" kern="1200" baseline="0" dirty="0"/>
            <a:t>Runs the training process using a custom trainer class that integrates COCO evaluation and status updates.</a:t>
          </a:r>
          <a:endParaRPr lang="en-IN" sz="2300" kern="1200" dirty="0"/>
        </a:p>
      </dsp:txBody>
      <dsp:txXfrm>
        <a:off x="6735579" y="514399"/>
        <a:ext cx="2756257" cy="2082114"/>
      </dsp:txXfrm>
    </dsp:sp>
    <dsp:sp modelId="{6044107A-A2A4-4E3B-9FBD-F860ADA609DB}">
      <dsp:nvSpPr>
        <dsp:cNvPr id="0" name=""/>
        <dsp:cNvSpPr/>
      </dsp:nvSpPr>
      <dsp:spPr>
        <a:xfrm>
          <a:off x="6685622" y="2596513"/>
          <a:ext cx="2856171" cy="916790"/>
        </a:xfrm>
        <a:prstGeom prst="rect">
          <a:avLst/>
        </a:prstGeom>
        <a:solidFill>
          <a:schemeClr val="accent4"/>
        </a:solidFill>
        <a:ln w="12700" cap="flat"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0" rIns="29210" bIns="0" numCol="1" spcCol="1270" anchor="ctr" anchorCtr="0">
          <a:noAutofit/>
        </a:bodyPr>
        <a:lstStyle/>
        <a:p>
          <a:pPr marL="0" lvl="0" indent="0" algn="l" defTabSz="1022350">
            <a:lnSpc>
              <a:spcPct val="90000"/>
            </a:lnSpc>
            <a:spcBef>
              <a:spcPct val="0"/>
            </a:spcBef>
            <a:spcAft>
              <a:spcPct val="35000"/>
            </a:spcAft>
            <a:buNone/>
          </a:pPr>
          <a:r>
            <a:rPr lang="en-US" sz="2300" b="1" i="0" kern="1200" baseline="0"/>
            <a:t>Training Execution</a:t>
          </a:r>
          <a:endParaRPr lang="en-US" sz="2300" b="1" kern="1200"/>
        </a:p>
      </dsp:txBody>
      <dsp:txXfrm>
        <a:off x="6685622" y="2596513"/>
        <a:ext cx="2011388" cy="916790"/>
      </dsp:txXfrm>
    </dsp:sp>
    <dsp:sp modelId="{70C10C2B-52BD-4557-BA10-528B1B836DEF}">
      <dsp:nvSpPr>
        <dsp:cNvPr id="0" name=""/>
        <dsp:cNvSpPr/>
      </dsp:nvSpPr>
      <dsp:spPr>
        <a:xfrm>
          <a:off x="8777807" y="2742137"/>
          <a:ext cx="999660" cy="999660"/>
        </a:xfrm>
        <a:prstGeom prst="ellipse">
          <a:avLst/>
        </a:prstGeom>
        <a:blipFill>
          <a:blip xmlns:r="http://schemas.openxmlformats.org/officeDocument/2006/relationships" r:embed="rId4">
            <a:extLst>
              <a:ext uri="{96DAC541-7B7A-43D3-8B79-37D633B846F1}">
                <asvg:svgBlip xmlns:asvg="http://schemas.microsoft.com/office/drawing/2016/SVG/main" r:embed="rId5"/>
              </a:ext>
            </a:extLst>
          </a:blip>
          <a:srcRect/>
          <a:stretch>
            <a:fillRect/>
          </a:stretch>
        </a:blipFill>
        <a:ln w="12700" cap="flat" cmpd="sng" algn="ctr">
          <a:solidFill>
            <a:schemeClr val="accent4">
              <a:alpha val="9000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1EF564-E7A7-4CE1-8B9E-A782E3ECD0BF}">
      <dsp:nvSpPr>
        <dsp:cNvPr id="0" name=""/>
        <dsp:cNvSpPr/>
      </dsp:nvSpPr>
      <dsp:spPr>
        <a:xfrm>
          <a:off x="4102539" y="0"/>
          <a:ext cx="6153808" cy="1377897"/>
        </a:xfrm>
        <a:prstGeom prst="rightArrow">
          <a:avLst>
            <a:gd name="adj1" fmla="val 75000"/>
            <a:gd name="adj2" fmla="val 50000"/>
          </a:avLst>
        </a:prstGeom>
        <a:solidFill>
          <a:srgbClr val="12C6B3">
            <a:alpha val="90000"/>
          </a:srgb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255" tIns="8255" rIns="8255" bIns="8255" numCol="1" spcCol="1270" anchor="t" anchorCtr="0">
          <a:noAutofit/>
        </a:bodyPr>
        <a:lstStyle/>
        <a:p>
          <a:pPr marL="114300" lvl="1" indent="-114300" algn="l" defTabSz="577850">
            <a:lnSpc>
              <a:spcPct val="90000"/>
            </a:lnSpc>
            <a:spcBef>
              <a:spcPct val="0"/>
            </a:spcBef>
            <a:spcAft>
              <a:spcPct val="15000"/>
            </a:spcAft>
            <a:buChar char="•"/>
          </a:pPr>
          <a:r>
            <a:rPr lang="en-US" sz="1300" b="1" i="0" kern="1200" baseline="0" dirty="0">
              <a:solidFill>
                <a:schemeClr val="tx1"/>
              </a:solidFill>
            </a:rPr>
            <a:t>Training </a:t>
          </a:r>
          <a:r>
            <a:rPr lang="en-US" sz="1300" b="1" i="0" kern="1200" baseline="0" dirty="0" err="1">
              <a:solidFill>
                <a:schemeClr val="tx1"/>
              </a:solidFill>
            </a:rPr>
            <a:t>Loss</a:t>
          </a:r>
          <a:r>
            <a:rPr lang="en-US" sz="1300" b="0" i="0" kern="1200" baseline="0" dirty="0" err="1">
              <a:solidFill>
                <a:schemeClr val="tx1"/>
              </a:solidFill>
            </a:rPr>
            <a:t>:Monitored</a:t>
          </a:r>
          <a:r>
            <a:rPr lang="en-US" sz="1300" b="0" i="0" kern="1200" baseline="0" dirty="0">
              <a:solidFill>
                <a:schemeClr val="tx1"/>
              </a:solidFill>
            </a:rPr>
            <a:t> using a custom hook (</a:t>
          </a:r>
          <a:r>
            <a:rPr lang="en-US" sz="1300" b="0" i="0" kern="1200" baseline="0" dirty="0" err="1">
              <a:solidFill>
                <a:schemeClr val="tx1"/>
              </a:solidFill>
            </a:rPr>
            <a:t>PrintTrainingStatus</a:t>
          </a:r>
          <a:r>
            <a:rPr lang="en-US" sz="1300" b="0" i="0" kern="1200" baseline="0" dirty="0">
              <a:solidFill>
                <a:schemeClr val="tx1"/>
              </a:solidFill>
            </a:rPr>
            <a:t>) that prints the total loss during training, crucial for tracking model convergence. </a:t>
          </a:r>
          <a:endParaRPr lang="en-IN" sz="1300" kern="1200" dirty="0">
            <a:solidFill>
              <a:schemeClr val="tx1"/>
            </a:solidFill>
          </a:endParaRPr>
        </a:p>
      </dsp:txBody>
      <dsp:txXfrm>
        <a:off x="4102539" y="172237"/>
        <a:ext cx="5637097" cy="1033423"/>
      </dsp:txXfrm>
    </dsp:sp>
    <dsp:sp modelId="{D5D6D023-C92A-422A-8E49-1DC003A59695}">
      <dsp:nvSpPr>
        <dsp:cNvPr id="0" name=""/>
        <dsp:cNvSpPr/>
      </dsp:nvSpPr>
      <dsp:spPr>
        <a:xfrm>
          <a:off x="0" y="0"/>
          <a:ext cx="4102539" cy="1377897"/>
        </a:xfrm>
        <a:prstGeom prst="roundRect">
          <a:avLst/>
        </a:prstGeom>
        <a:solidFill>
          <a:srgbClr val="12C6B3"/>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1" i="0" kern="1200" baseline="0" dirty="0"/>
            <a:t>Training Metrics and Loss Monitoring</a:t>
          </a:r>
          <a:endParaRPr lang="en-IN" sz="2400" kern="1200" dirty="0"/>
        </a:p>
      </dsp:txBody>
      <dsp:txXfrm>
        <a:off x="67263" y="67263"/>
        <a:ext cx="3968013" cy="1243371"/>
      </dsp:txXfrm>
    </dsp:sp>
    <dsp:sp modelId="{2AABE01B-DF25-4239-A2D5-1F3A2069921E}">
      <dsp:nvSpPr>
        <dsp:cNvPr id="0" name=""/>
        <dsp:cNvSpPr/>
      </dsp:nvSpPr>
      <dsp:spPr>
        <a:xfrm>
          <a:off x="4102539" y="1515686"/>
          <a:ext cx="6153808" cy="1377897"/>
        </a:xfrm>
        <a:prstGeom prst="rightArrow">
          <a:avLst>
            <a:gd name="adj1" fmla="val 75000"/>
            <a:gd name="adj2" fmla="val 50000"/>
          </a:avLst>
        </a:prstGeom>
        <a:solidFill>
          <a:srgbClr val="005560">
            <a:alpha val="90000"/>
          </a:srgb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255" tIns="8255" rIns="8255" bIns="8255" numCol="1" spcCol="1270" anchor="t" anchorCtr="0">
          <a:noAutofit/>
        </a:bodyPr>
        <a:lstStyle/>
        <a:p>
          <a:pPr marL="114300" lvl="1" indent="-114300" algn="l" defTabSz="577850">
            <a:lnSpc>
              <a:spcPct val="90000"/>
            </a:lnSpc>
            <a:spcBef>
              <a:spcPct val="0"/>
            </a:spcBef>
            <a:spcAft>
              <a:spcPct val="15000"/>
            </a:spcAft>
            <a:buChar char="•"/>
          </a:pPr>
          <a:r>
            <a:rPr lang="en-IN" sz="1300" b="0" i="0" kern="1200" baseline="0" dirty="0">
              <a:solidFill>
                <a:schemeClr val="tx1"/>
              </a:solidFill>
            </a:rPr>
            <a:t>: Utilizes </a:t>
          </a:r>
          <a:r>
            <a:rPr lang="en-IN" sz="1300" b="0" i="0" kern="1200" baseline="0" dirty="0" err="1">
              <a:solidFill>
                <a:schemeClr val="tx1"/>
              </a:solidFill>
            </a:rPr>
            <a:t>COCOEvaluator</a:t>
          </a:r>
          <a:r>
            <a:rPr lang="en-IN" sz="1300" b="0" i="0" kern="1200" baseline="0" dirty="0">
              <a:solidFill>
                <a:schemeClr val="tx1"/>
              </a:solidFill>
            </a:rPr>
            <a:t> from Detectron2 to evaluate the model. Computes standard COCO metrics, including: </a:t>
          </a:r>
          <a:r>
            <a:rPr lang="en-IN" sz="1300" b="1" i="0" kern="1200" baseline="0" dirty="0">
              <a:solidFill>
                <a:schemeClr val="tx1"/>
              </a:solidFill>
            </a:rPr>
            <a:t>AP (Average Precision)</a:t>
          </a:r>
          <a:r>
            <a:rPr lang="en-IN" sz="1300" b="0" i="0" kern="1200" baseline="0" dirty="0">
              <a:solidFill>
                <a:schemeClr val="tx1"/>
              </a:solidFill>
            </a:rPr>
            <a:t>: Evaluated at different Intersection over Union (</a:t>
          </a:r>
          <a:r>
            <a:rPr lang="en-IN" sz="1300" b="0" i="0" kern="1200" baseline="0" dirty="0" err="1">
              <a:solidFill>
                <a:schemeClr val="tx1"/>
              </a:solidFill>
            </a:rPr>
            <a:t>IoU</a:t>
          </a:r>
          <a:r>
            <a:rPr lang="en-IN" sz="1300" b="0" i="0" kern="1200" baseline="0" dirty="0">
              <a:solidFill>
                <a:schemeClr val="tx1"/>
              </a:solidFill>
            </a:rPr>
            <a:t>) thresholds, such as </a:t>
          </a:r>
          <a:r>
            <a:rPr lang="en-IN" sz="1300" b="0" i="0" kern="1200" baseline="0" dirty="0" err="1">
              <a:solidFill>
                <a:schemeClr val="tx1"/>
              </a:solidFill>
            </a:rPr>
            <a:t>IoU</a:t>
          </a:r>
          <a:r>
            <a:rPr lang="en-IN" sz="1300" b="0" i="0" kern="1200" baseline="0" dirty="0">
              <a:solidFill>
                <a:schemeClr val="tx1"/>
              </a:solidFill>
            </a:rPr>
            <a:t>=0.50 (AP50) and </a:t>
          </a:r>
          <a:r>
            <a:rPr lang="en-IN" sz="1300" b="0" i="0" kern="1200" baseline="0" dirty="0" err="1">
              <a:solidFill>
                <a:schemeClr val="tx1"/>
              </a:solidFill>
            </a:rPr>
            <a:t>IoU</a:t>
          </a:r>
          <a:r>
            <a:rPr lang="en-IN" sz="1300" b="0" i="0" kern="1200" baseline="0" dirty="0">
              <a:solidFill>
                <a:schemeClr val="tx1"/>
              </a:solidFill>
            </a:rPr>
            <a:t>=0.75 (AP75). </a:t>
          </a:r>
          <a:r>
            <a:rPr lang="en-US" sz="1300" b="1" i="0" kern="1200" baseline="0" dirty="0">
              <a:solidFill>
                <a:schemeClr val="tx1"/>
              </a:solidFill>
            </a:rPr>
            <a:t>AP Across Scales</a:t>
          </a:r>
          <a:r>
            <a:rPr lang="en-US" sz="1300" b="0" i="0" kern="1200" baseline="0" dirty="0">
              <a:solidFill>
                <a:schemeClr val="tx1"/>
              </a:solidFill>
            </a:rPr>
            <a:t>: Measures precision for small, medium, and large objects.</a:t>
          </a:r>
          <a:r>
            <a:rPr lang="en-US" sz="1300" b="1" i="0" kern="1200" baseline="0" dirty="0">
              <a:solidFill>
                <a:schemeClr val="tx1"/>
              </a:solidFill>
            </a:rPr>
            <a:t>AR (Average Recall)</a:t>
          </a:r>
          <a:r>
            <a:rPr lang="en-US" sz="1300" b="0" i="0" kern="1200" baseline="0" dirty="0">
              <a:solidFill>
                <a:schemeClr val="tx1"/>
              </a:solidFill>
            </a:rPr>
            <a:t>: Assesses recall at various </a:t>
          </a:r>
          <a:r>
            <a:rPr lang="en-US" sz="1300" b="0" i="0" kern="1200" baseline="0" dirty="0" err="1">
              <a:solidFill>
                <a:schemeClr val="tx1"/>
              </a:solidFill>
            </a:rPr>
            <a:t>IoU</a:t>
          </a:r>
          <a:r>
            <a:rPr lang="en-US" sz="1300" b="0" i="0" kern="1200" baseline="0" dirty="0">
              <a:solidFill>
                <a:schemeClr val="tx1"/>
              </a:solidFill>
            </a:rPr>
            <a:t> thresholds</a:t>
          </a:r>
          <a:endParaRPr lang="en-IN" sz="1300" kern="1200" dirty="0">
            <a:solidFill>
              <a:schemeClr val="tx1"/>
            </a:solidFill>
          </a:endParaRPr>
        </a:p>
      </dsp:txBody>
      <dsp:txXfrm>
        <a:off x="4102539" y="1687923"/>
        <a:ext cx="5637097" cy="1033423"/>
      </dsp:txXfrm>
    </dsp:sp>
    <dsp:sp modelId="{C69B061D-2849-40BB-A60A-5E448C95F8D8}">
      <dsp:nvSpPr>
        <dsp:cNvPr id="0" name=""/>
        <dsp:cNvSpPr/>
      </dsp:nvSpPr>
      <dsp:spPr>
        <a:xfrm>
          <a:off x="0" y="1515686"/>
          <a:ext cx="4102539" cy="1377897"/>
        </a:xfrm>
        <a:prstGeom prst="roundRect">
          <a:avLst/>
        </a:prstGeom>
        <a:solidFill>
          <a:srgbClr val="005560"/>
        </a:solidFill>
        <a:ln w="12700" cap="flat" cmpd="sng" algn="ctr">
          <a:solidFill>
            <a:srgbClr val="00556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IN" sz="2400" b="1" i="0" kern="1200" baseline="0" dirty="0"/>
            <a:t>Evaluation Metrics</a:t>
          </a:r>
          <a:r>
            <a:rPr lang="en-IN" sz="2400" b="0" i="0" kern="1200" baseline="0" dirty="0"/>
            <a:t>: </a:t>
          </a:r>
          <a:r>
            <a:rPr lang="en-IN" sz="2400" b="1" i="0" kern="1200" baseline="0" dirty="0" err="1"/>
            <a:t>COCOEvaluator</a:t>
          </a:r>
          <a:r>
            <a:rPr lang="en-IN" sz="2400" b="1" i="0" kern="1200" baseline="0" dirty="0"/>
            <a:t> </a:t>
          </a:r>
          <a:endParaRPr lang="en-IN" sz="2400" kern="1200" dirty="0"/>
        </a:p>
      </dsp:txBody>
      <dsp:txXfrm>
        <a:off x="67263" y="1582949"/>
        <a:ext cx="3968013" cy="1243371"/>
      </dsp:txXfrm>
    </dsp:sp>
    <dsp:sp modelId="{74A6FB0C-3DC2-4DEA-8DF9-E944AB6F02DE}">
      <dsp:nvSpPr>
        <dsp:cNvPr id="0" name=""/>
        <dsp:cNvSpPr/>
      </dsp:nvSpPr>
      <dsp:spPr>
        <a:xfrm>
          <a:off x="4102539" y="3031373"/>
          <a:ext cx="6153808" cy="1377897"/>
        </a:xfrm>
        <a:prstGeom prst="rightArrow">
          <a:avLst>
            <a:gd name="adj1" fmla="val 75000"/>
            <a:gd name="adj2" fmla="val 50000"/>
          </a:avLst>
        </a:prstGeom>
        <a:solidFill>
          <a:srgbClr val="A5A1D9">
            <a:alpha val="90000"/>
          </a:srgb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255" tIns="8255" rIns="8255" bIns="8255" numCol="1" spcCol="1270" anchor="t" anchorCtr="0">
          <a:noAutofit/>
        </a:bodyPr>
        <a:lstStyle/>
        <a:p>
          <a:pPr marL="114300" lvl="1" indent="-114300" algn="l" defTabSz="577850">
            <a:lnSpc>
              <a:spcPct val="90000"/>
            </a:lnSpc>
            <a:spcBef>
              <a:spcPct val="0"/>
            </a:spcBef>
            <a:spcAft>
              <a:spcPct val="15000"/>
            </a:spcAft>
            <a:buChar char="•"/>
          </a:pPr>
          <a:r>
            <a:rPr lang="en-IN" sz="1300" b="0" i="0" kern="1200" baseline="0" dirty="0"/>
            <a:t>: </a:t>
          </a:r>
          <a:r>
            <a:rPr lang="en-US" sz="1300" b="1" i="0" kern="1200" baseline="0" dirty="0">
              <a:solidFill>
                <a:schemeClr val="tx1"/>
              </a:solidFill>
            </a:rPr>
            <a:t>Non-Maximum Suppression (NMS)</a:t>
          </a:r>
          <a:r>
            <a:rPr lang="en-US" sz="1300" b="0" i="0" kern="1200" baseline="0" dirty="0">
              <a:solidFill>
                <a:schemeClr val="tx1"/>
              </a:solidFill>
            </a:rPr>
            <a:t>: Applied using custom NMS thresholds to remove redundant bounding boxes and retain only the most confident predictions. </a:t>
          </a:r>
          <a:r>
            <a:rPr lang="en-US" sz="1300" b="1" i="0" kern="1200" baseline="0" dirty="0" err="1">
              <a:solidFill>
                <a:schemeClr val="tx1"/>
              </a:solidFill>
            </a:rPr>
            <a:t>IoU</a:t>
          </a:r>
          <a:r>
            <a:rPr lang="en-US" sz="1300" b="1" i="0" kern="1200" baseline="0" dirty="0">
              <a:solidFill>
                <a:schemeClr val="tx1"/>
              </a:solidFill>
            </a:rPr>
            <a:t>-based Merging</a:t>
          </a:r>
          <a:r>
            <a:rPr lang="en-US" sz="1300" b="0" i="0" kern="1200" baseline="0" dirty="0">
              <a:solidFill>
                <a:schemeClr val="tx1"/>
              </a:solidFill>
            </a:rPr>
            <a:t>: Uses custom functions to merge bounding boxes based on an </a:t>
          </a:r>
          <a:r>
            <a:rPr lang="en-US" sz="1300" b="0" i="0" kern="1200" baseline="0" dirty="0" err="1">
              <a:solidFill>
                <a:schemeClr val="tx1"/>
              </a:solidFill>
            </a:rPr>
            <a:t>IoU</a:t>
          </a:r>
          <a:r>
            <a:rPr lang="en-US" sz="1300" b="0" i="0" kern="1200" baseline="0" dirty="0">
              <a:solidFill>
                <a:schemeClr val="tx1"/>
              </a:solidFill>
            </a:rPr>
            <a:t> threshold, enhancing accuracy by consolidating overlapping boxes</a:t>
          </a:r>
          <a:endParaRPr lang="en-IN" sz="1300" kern="1200" dirty="0">
            <a:solidFill>
              <a:schemeClr val="tx1"/>
            </a:solidFill>
          </a:endParaRPr>
        </a:p>
      </dsp:txBody>
      <dsp:txXfrm>
        <a:off x="4102539" y="3203610"/>
        <a:ext cx="5637097" cy="1033423"/>
      </dsp:txXfrm>
    </dsp:sp>
    <dsp:sp modelId="{CDDFD5A5-CBA8-4FD3-AB73-38238474219A}">
      <dsp:nvSpPr>
        <dsp:cNvPr id="0" name=""/>
        <dsp:cNvSpPr/>
      </dsp:nvSpPr>
      <dsp:spPr>
        <a:xfrm>
          <a:off x="0" y="3031373"/>
          <a:ext cx="4102539" cy="1377897"/>
        </a:xfrm>
        <a:prstGeom prst="roundRect">
          <a:avLst/>
        </a:prstGeom>
        <a:solidFill>
          <a:srgbClr val="A5A1D9"/>
        </a:solidFill>
        <a:ln w="12700" cap="flat" cmpd="sng" algn="ctr">
          <a:solidFill>
            <a:srgbClr val="A5A1D9"/>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IN" sz="2400" b="1" i="0" kern="1200" baseline="0" dirty="0"/>
            <a:t>Post-Processing and Prediction Refinement</a:t>
          </a:r>
          <a:endParaRPr lang="en-IN" sz="2400" kern="1200" dirty="0"/>
        </a:p>
      </dsp:txBody>
      <dsp:txXfrm>
        <a:off x="67263" y="3098636"/>
        <a:ext cx="3968013" cy="124337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FAE6CE-ACE4-4F3A-BBD6-0CA1FE369EB1}">
      <dsp:nvSpPr>
        <dsp:cNvPr id="0" name=""/>
        <dsp:cNvSpPr/>
      </dsp:nvSpPr>
      <dsp:spPr>
        <a:xfrm rot="5400000">
          <a:off x="1024768" y="1106250"/>
          <a:ext cx="1731135" cy="208620"/>
        </a:xfrm>
        <a:prstGeom prst="rect">
          <a:avLst/>
        </a:prstGeom>
        <a:solidFill>
          <a:srgbClr val="C00000"/>
        </a:solidFill>
        <a:ln>
          <a:noFill/>
        </a:ln>
        <a:effectLst/>
      </dsp:spPr>
      <dsp:style>
        <a:lnRef idx="0">
          <a:scrgbClr r="0" g="0" b="0"/>
        </a:lnRef>
        <a:fillRef idx="1">
          <a:scrgbClr r="0" g="0" b="0"/>
        </a:fillRef>
        <a:effectRef idx="0">
          <a:scrgbClr r="0" g="0" b="0"/>
        </a:effectRef>
        <a:fontRef idx="minor">
          <a:schemeClr val="lt1"/>
        </a:fontRef>
      </dsp:style>
    </dsp:sp>
    <dsp:sp modelId="{B939EC90-304D-4BA6-8331-DA0D6540EC4D}">
      <dsp:nvSpPr>
        <dsp:cNvPr id="0" name=""/>
        <dsp:cNvSpPr/>
      </dsp:nvSpPr>
      <dsp:spPr>
        <a:xfrm>
          <a:off x="1423053" y="1517"/>
          <a:ext cx="2318001" cy="1390800"/>
        </a:xfrm>
        <a:prstGeom prst="roundRect">
          <a:avLst>
            <a:gd name="adj" fmla="val 10000"/>
          </a:avLst>
        </a:prstGeom>
        <a:solidFill>
          <a:srgbClr val="A5A1D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dirty="0"/>
            <a:t>Model Export</a:t>
          </a:r>
          <a:r>
            <a:rPr lang="en-US" sz="1050" b="0" i="0" kern="1200" baseline="0" dirty="0"/>
            <a:t>: </a:t>
          </a:r>
        </a:p>
        <a:p>
          <a:pPr marL="0" lvl="0" indent="0" algn="ctr" defTabSz="533400">
            <a:lnSpc>
              <a:spcPct val="90000"/>
            </a:lnSpc>
            <a:spcBef>
              <a:spcPct val="0"/>
            </a:spcBef>
            <a:spcAft>
              <a:spcPct val="35000"/>
            </a:spcAft>
            <a:buNone/>
          </a:pPr>
          <a:r>
            <a:rPr lang="en-US" sz="1050" b="0" i="0" kern="1200" baseline="0" dirty="0"/>
            <a:t>Saves the trained model for future use, facilitating easy deployment and integration into production environments. </a:t>
          </a:r>
          <a:endParaRPr lang="en-IN" sz="1050" kern="1200" dirty="0"/>
        </a:p>
      </dsp:txBody>
      <dsp:txXfrm>
        <a:off x="1463788" y="42252"/>
        <a:ext cx="2236531" cy="1309330"/>
      </dsp:txXfrm>
    </dsp:sp>
    <dsp:sp modelId="{8D7448E0-0607-4CD1-B91C-D84E2C72B111}">
      <dsp:nvSpPr>
        <dsp:cNvPr id="0" name=""/>
        <dsp:cNvSpPr/>
      </dsp:nvSpPr>
      <dsp:spPr>
        <a:xfrm rot="5400000">
          <a:off x="1024768" y="2844751"/>
          <a:ext cx="1731135" cy="208620"/>
        </a:xfrm>
        <a:prstGeom prst="rect">
          <a:avLst/>
        </a:prstGeom>
        <a:solidFill>
          <a:srgbClr val="C00000"/>
        </a:solidFill>
        <a:ln>
          <a:noFill/>
        </a:ln>
        <a:effectLst/>
      </dsp:spPr>
      <dsp:style>
        <a:lnRef idx="0">
          <a:scrgbClr r="0" g="0" b="0"/>
        </a:lnRef>
        <a:fillRef idx="1">
          <a:scrgbClr r="0" g="0" b="0"/>
        </a:fillRef>
        <a:effectRef idx="0">
          <a:scrgbClr r="0" g="0" b="0"/>
        </a:effectRef>
        <a:fontRef idx="minor">
          <a:schemeClr val="lt1"/>
        </a:fontRef>
      </dsp:style>
    </dsp:sp>
    <dsp:sp modelId="{4EE7E5EB-65C9-405D-816A-03686A9C1C9E}">
      <dsp:nvSpPr>
        <dsp:cNvPr id="0" name=""/>
        <dsp:cNvSpPr/>
      </dsp:nvSpPr>
      <dsp:spPr>
        <a:xfrm>
          <a:off x="1423053" y="1740018"/>
          <a:ext cx="2318001" cy="1390800"/>
        </a:xfrm>
        <a:prstGeom prst="roundRect">
          <a:avLst>
            <a:gd name="adj" fmla="val 10000"/>
          </a:avLst>
        </a:prstGeom>
        <a:solidFill>
          <a:srgbClr val="12C6B3"/>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baseline="0" dirty="0"/>
            <a:t>Imports: </a:t>
          </a:r>
        </a:p>
        <a:p>
          <a:pPr marL="0" lvl="0" indent="0" algn="ctr" defTabSz="622300">
            <a:lnSpc>
              <a:spcPct val="90000"/>
            </a:lnSpc>
            <a:spcBef>
              <a:spcPct val="0"/>
            </a:spcBef>
            <a:spcAft>
              <a:spcPct val="35000"/>
            </a:spcAft>
            <a:buNone/>
          </a:pPr>
          <a:r>
            <a:rPr lang="en-US" sz="1050" b="0" i="0" kern="1200" baseline="0" dirty="0"/>
            <a:t>Imports libraries such as </a:t>
          </a:r>
          <a:r>
            <a:rPr lang="en-US" sz="1050" b="0" i="0" kern="1200" baseline="0" dirty="0" err="1"/>
            <a:t>os</a:t>
          </a:r>
          <a:r>
            <a:rPr lang="en-US" sz="1050" b="0" i="0" kern="1200" baseline="0" dirty="0"/>
            <a:t>, </a:t>
          </a:r>
          <a:r>
            <a:rPr lang="en-US" sz="1050" b="0" i="0" kern="1200" baseline="0" dirty="0" err="1"/>
            <a:t>json</a:t>
          </a:r>
          <a:r>
            <a:rPr lang="en-US" sz="1050" b="0" i="0" kern="1200" baseline="0" dirty="0"/>
            <a:t>, </a:t>
          </a:r>
          <a:r>
            <a:rPr lang="en-US" sz="1050" b="0" i="0" kern="1200" baseline="0" dirty="0" err="1"/>
            <a:t>streamlit</a:t>
          </a:r>
          <a:r>
            <a:rPr lang="en-US" sz="1050" b="0" i="0" kern="1200" baseline="0" dirty="0"/>
            <a:t>, PIL, detectron2, cv2, matplotlib, torch, and </a:t>
          </a:r>
          <a:r>
            <a:rPr lang="en-US" sz="1050" b="0" i="0" kern="1200" baseline="0" dirty="0" err="1"/>
            <a:t>numpy</a:t>
          </a:r>
          <a:r>
            <a:rPr lang="en-US" sz="1050" b="0" i="0" kern="1200" baseline="0" dirty="0"/>
            <a:t>. </a:t>
          </a:r>
          <a:endParaRPr lang="en-IN" sz="1050" kern="1200" dirty="0"/>
        </a:p>
      </dsp:txBody>
      <dsp:txXfrm>
        <a:off x="1463788" y="1780753"/>
        <a:ext cx="2236531" cy="1309330"/>
      </dsp:txXfrm>
    </dsp:sp>
    <dsp:sp modelId="{294E1D86-0B9F-4ABD-9F56-90E4E3D11F1F}">
      <dsp:nvSpPr>
        <dsp:cNvPr id="0" name=""/>
        <dsp:cNvSpPr/>
      </dsp:nvSpPr>
      <dsp:spPr>
        <a:xfrm>
          <a:off x="1894018" y="3714001"/>
          <a:ext cx="3075576" cy="208620"/>
        </a:xfrm>
        <a:prstGeom prst="rect">
          <a:avLst/>
        </a:prstGeom>
        <a:solidFill>
          <a:srgbClr val="C00000"/>
        </a:solidFill>
        <a:ln>
          <a:noFill/>
        </a:ln>
        <a:effectLst/>
      </dsp:spPr>
      <dsp:style>
        <a:lnRef idx="0">
          <a:scrgbClr r="0" g="0" b="0"/>
        </a:lnRef>
        <a:fillRef idx="1">
          <a:scrgbClr r="0" g="0" b="0"/>
        </a:fillRef>
        <a:effectRef idx="0">
          <a:scrgbClr r="0" g="0" b="0"/>
        </a:effectRef>
        <a:fontRef idx="minor">
          <a:schemeClr val="lt1"/>
        </a:fontRef>
      </dsp:style>
    </dsp:sp>
    <dsp:sp modelId="{F6BA4C77-F0E0-41DB-A32C-448508928BAC}">
      <dsp:nvSpPr>
        <dsp:cNvPr id="0" name=""/>
        <dsp:cNvSpPr/>
      </dsp:nvSpPr>
      <dsp:spPr>
        <a:xfrm>
          <a:off x="1423053" y="3478518"/>
          <a:ext cx="2318001" cy="1390800"/>
        </a:xfrm>
        <a:prstGeom prst="roundRect">
          <a:avLst>
            <a:gd name="adj" fmla="val 10000"/>
          </a:avLst>
        </a:prstGeom>
        <a:solidFill>
          <a:srgbClr val="00204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dirty="0"/>
            <a:t>Dataset Registration Function </a:t>
          </a:r>
          <a:r>
            <a:rPr lang="en-US" sz="1050" b="1" i="0" kern="1200" baseline="0" dirty="0"/>
            <a:t>(</a:t>
          </a:r>
          <a:r>
            <a:rPr lang="en-US" sz="1050" b="1" i="0" kern="1200" baseline="0" dirty="0" err="1"/>
            <a:t>get_car_parts_dicts</a:t>
          </a:r>
          <a:r>
            <a:rPr lang="en-US" sz="1050" b="1" i="0" kern="1200" baseline="0" dirty="0"/>
            <a:t>)</a:t>
          </a:r>
          <a:r>
            <a:rPr lang="en-US" sz="1050" b="0" i="0" kern="1200" baseline="0" dirty="0"/>
            <a:t>: Maps defect categories to numeric IDs. Reads images and corresponding annotations. Constructs dataset dictionaries compatible with Detectron2, including bounding boxes, segmentations, and metadata. </a:t>
          </a:r>
          <a:endParaRPr lang="en-IN" sz="1050" kern="1200" dirty="0"/>
        </a:p>
      </dsp:txBody>
      <dsp:txXfrm>
        <a:off x="1463788" y="3519253"/>
        <a:ext cx="2236531" cy="1309330"/>
      </dsp:txXfrm>
    </dsp:sp>
    <dsp:sp modelId="{5606E934-372F-446B-834C-5A90342D0964}">
      <dsp:nvSpPr>
        <dsp:cNvPr id="0" name=""/>
        <dsp:cNvSpPr/>
      </dsp:nvSpPr>
      <dsp:spPr>
        <a:xfrm rot="16200000">
          <a:off x="4107709" y="2844751"/>
          <a:ext cx="1731135" cy="208620"/>
        </a:xfrm>
        <a:prstGeom prst="rect">
          <a:avLst/>
        </a:prstGeom>
        <a:solidFill>
          <a:srgbClr val="C00000"/>
        </a:solidFill>
        <a:ln>
          <a:noFill/>
        </a:ln>
        <a:effectLst/>
      </dsp:spPr>
      <dsp:style>
        <a:lnRef idx="0">
          <a:scrgbClr r="0" g="0" b="0"/>
        </a:lnRef>
        <a:fillRef idx="1">
          <a:scrgbClr r="0" g="0" b="0"/>
        </a:fillRef>
        <a:effectRef idx="0">
          <a:scrgbClr r="0" g="0" b="0"/>
        </a:effectRef>
        <a:fontRef idx="minor">
          <a:schemeClr val="lt1"/>
        </a:fontRef>
      </dsp:style>
    </dsp:sp>
    <dsp:sp modelId="{EA2A1444-BE92-4296-8081-629EA3AFA26A}">
      <dsp:nvSpPr>
        <dsp:cNvPr id="0" name=""/>
        <dsp:cNvSpPr/>
      </dsp:nvSpPr>
      <dsp:spPr>
        <a:xfrm>
          <a:off x="4505994" y="3478518"/>
          <a:ext cx="2318001" cy="1390800"/>
        </a:xfrm>
        <a:prstGeom prst="roundRect">
          <a:avLst>
            <a:gd name="adj" fmla="val 10000"/>
          </a:avLst>
        </a:prstGeom>
        <a:solidFill>
          <a:srgbClr val="00204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dirty="0"/>
            <a:t>Paths to Dataset</a:t>
          </a:r>
          <a:r>
            <a:rPr lang="en-US" sz="1100" b="0" i="0" kern="1200" baseline="0" dirty="0"/>
            <a:t>: </a:t>
          </a:r>
        </a:p>
        <a:p>
          <a:pPr marL="0" lvl="0" indent="0" algn="ctr" defTabSz="533400">
            <a:lnSpc>
              <a:spcPct val="90000"/>
            </a:lnSpc>
            <a:spcBef>
              <a:spcPct val="0"/>
            </a:spcBef>
            <a:spcAft>
              <a:spcPct val="35000"/>
            </a:spcAft>
            <a:buNone/>
          </a:pPr>
          <a:r>
            <a:rPr lang="en-US" sz="1100" b="0" i="0" kern="1200" baseline="0" dirty="0"/>
            <a:t>Specifies directories for images and annotations. </a:t>
          </a:r>
          <a:endParaRPr lang="en-IN" sz="1100" kern="1200" dirty="0"/>
        </a:p>
      </dsp:txBody>
      <dsp:txXfrm>
        <a:off x="4546729" y="3519253"/>
        <a:ext cx="2236531" cy="1309330"/>
      </dsp:txXfrm>
    </dsp:sp>
    <dsp:sp modelId="{7FF9ECB8-F4C9-4305-9C3F-E6B31E6A8A2A}">
      <dsp:nvSpPr>
        <dsp:cNvPr id="0" name=""/>
        <dsp:cNvSpPr/>
      </dsp:nvSpPr>
      <dsp:spPr>
        <a:xfrm rot="16200000">
          <a:off x="4107709" y="1106250"/>
          <a:ext cx="1731135" cy="208620"/>
        </a:xfrm>
        <a:prstGeom prst="rect">
          <a:avLst/>
        </a:prstGeom>
        <a:solidFill>
          <a:srgbClr val="C00000"/>
        </a:solidFill>
        <a:ln>
          <a:noFill/>
        </a:ln>
        <a:effectLst/>
      </dsp:spPr>
      <dsp:style>
        <a:lnRef idx="0">
          <a:scrgbClr r="0" g="0" b="0"/>
        </a:lnRef>
        <a:fillRef idx="1">
          <a:scrgbClr r="0" g="0" b="0"/>
        </a:fillRef>
        <a:effectRef idx="0">
          <a:scrgbClr r="0" g="0" b="0"/>
        </a:effectRef>
        <a:fontRef idx="minor">
          <a:schemeClr val="lt1"/>
        </a:fontRef>
      </dsp:style>
    </dsp:sp>
    <dsp:sp modelId="{BF75C2E2-F325-4A70-88B3-E3075C4BCA53}">
      <dsp:nvSpPr>
        <dsp:cNvPr id="0" name=""/>
        <dsp:cNvSpPr/>
      </dsp:nvSpPr>
      <dsp:spPr>
        <a:xfrm>
          <a:off x="4505994" y="1740018"/>
          <a:ext cx="2318001" cy="1390800"/>
        </a:xfrm>
        <a:prstGeom prst="roundRect">
          <a:avLst>
            <a:gd name="adj" fmla="val 10000"/>
          </a:avLst>
        </a:prstGeom>
        <a:solidFill>
          <a:srgbClr val="12C6B3"/>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dirty="0"/>
            <a:t>Dataset Registration</a:t>
          </a:r>
          <a:r>
            <a:rPr lang="en-US" sz="1100" b="0" i="0" kern="1200" baseline="0" dirty="0"/>
            <a:t>: </a:t>
          </a:r>
        </a:p>
        <a:p>
          <a:pPr marL="0" lvl="0" indent="0" algn="ctr" defTabSz="533400">
            <a:lnSpc>
              <a:spcPct val="90000"/>
            </a:lnSpc>
            <a:spcBef>
              <a:spcPct val="0"/>
            </a:spcBef>
            <a:spcAft>
              <a:spcPct val="35000"/>
            </a:spcAft>
            <a:buNone/>
          </a:pPr>
          <a:r>
            <a:rPr lang="en-US" sz="1100" b="0" i="0" kern="1200" baseline="0" dirty="0"/>
            <a:t>Registers the training and validation datasets with Detectron2. Sets dataset metadata, including class labels. </a:t>
          </a:r>
          <a:endParaRPr lang="en-IN" sz="1100" kern="1200" dirty="0"/>
        </a:p>
      </dsp:txBody>
      <dsp:txXfrm>
        <a:off x="4546729" y="1780753"/>
        <a:ext cx="2236531" cy="1309330"/>
      </dsp:txXfrm>
    </dsp:sp>
    <dsp:sp modelId="{609C014F-EA02-4124-9633-1DB41E93C658}">
      <dsp:nvSpPr>
        <dsp:cNvPr id="0" name=""/>
        <dsp:cNvSpPr/>
      </dsp:nvSpPr>
      <dsp:spPr>
        <a:xfrm>
          <a:off x="4976960" y="237000"/>
          <a:ext cx="3075576" cy="208620"/>
        </a:xfrm>
        <a:prstGeom prst="rect">
          <a:avLst/>
        </a:prstGeom>
        <a:solidFill>
          <a:srgbClr val="C00000"/>
        </a:solidFill>
        <a:ln>
          <a:noFill/>
        </a:ln>
        <a:effectLst/>
      </dsp:spPr>
      <dsp:style>
        <a:lnRef idx="0">
          <a:scrgbClr r="0" g="0" b="0"/>
        </a:lnRef>
        <a:fillRef idx="1">
          <a:scrgbClr r="0" g="0" b="0"/>
        </a:fillRef>
        <a:effectRef idx="0">
          <a:scrgbClr r="0" g="0" b="0"/>
        </a:effectRef>
        <a:fontRef idx="minor">
          <a:schemeClr val="lt1"/>
        </a:fontRef>
      </dsp:style>
    </dsp:sp>
    <dsp:sp modelId="{0600932B-56C2-42B9-BC06-A5D1C6EE379D}">
      <dsp:nvSpPr>
        <dsp:cNvPr id="0" name=""/>
        <dsp:cNvSpPr/>
      </dsp:nvSpPr>
      <dsp:spPr>
        <a:xfrm>
          <a:off x="4505994" y="1517"/>
          <a:ext cx="2318001" cy="1390800"/>
        </a:xfrm>
        <a:prstGeom prst="roundRect">
          <a:avLst>
            <a:gd name="adj" fmla="val 10000"/>
          </a:avLst>
        </a:prstGeom>
        <a:solidFill>
          <a:srgbClr val="A5A1D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baseline="0" dirty="0"/>
            <a:t>Model Configuration</a:t>
          </a:r>
          <a:r>
            <a:rPr lang="en-US" sz="1100" b="0" i="0" kern="1200" baseline="0" dirty="0"/>
            <a:t>: </a:t>
          </a:r>
        </a:p>
        <a:p>
          <a:pPr marL="0" lvl="0" indent="0" algn="ctr" defTabSz="622300">
            <a:lnSpc>
              <a:spcPct val="90000"/>
            </a:lnSpc>
            <a:spcBef>
              <a:spcPct val="0"/>
            </a:spcBef>
            <a:spcAft>
              <a:spcPct val="35000"/>
            </a:spcAft>
            <a:buNone/>
          </a:pPr>
          <a:r>
            <a:rPr lang="en-US" sz="1100" b="0" i="0" kern="1200" baseline="0" dirty="0"/>
            <a:t>Loads model configuration from Detectron2's model zoo using </a:t>
          </a:r>
          <a:r>
            <a:rPr lang="en-US" sz="1100" b="0" i="0" kern="1200" baseline="0" dirty="0" err="1"/>
            <a:t>get_cfg</a:t>
          </a:r>
          <a:r>
            <a:rPr lang="en-US" sz="1100" b="0" i="0" kern="1200" baseline="0" dirty="0"/>
            <a:t>(). Configures model settings, including the number of classes, weights, and device (CPU or GPU). </a:t>
          </a:r>
          <a:endParaRPr lang="en-IN" sz="1100" kern="1200" dirty="0"/>
        </a:p>
      </dsp:txBody>
      <dsp:txXfrm>
        <a:off x="4546729" y="42252"/>
        <a:ext cx="2236531" cy="1309330"/>
      </dsp:txXfrm>
    </dsp:sp>
    <dsp:sp modelId="{25B4B934-882B-4D8C-8E6E-F975A59A679E}">
      <dsp:nvSpPr>
        <dsp:cNvPr id="0" name=""/>
        <dsp:cNvSpPr/>
      </dsp:nvSpPr>
      <dsp:spPr>
        <a:xfrm rot="5400000">
          <a:off x="7190651" y="1106250"/>
          <a:ext cx="1731135" cy="208620"/>
        </a:xfrm>
        <a:prstGeom prst="rect">
          <a:avLst/>
        </a:prstGeom>
        <a:solidFill>
          <a:srgbClr val="C00000"/>
        </a:solidFill>
        <a:ln>
          <a:noFill/>
        </a:ln>
        <a:effectLst/>
      </dsp:spPr>
      <dsp:style>
        <a:lnRef idx="0">
          <a:scrgbClr r="0" g="0" b="0"/>
        </a:lnRef>
        <a:fillRef idx="1">
          <a:scrgbClr r="0" g="0" b="0"/>
        </a:fillRef>
        <a:effectRef idx="0">
          <a:scrgbClr r="0" g="0" b="0"/>
        </a:effectRef>
        <a:fontRef idx="minor">
          <a:schemeClr val="lt1"/>
        </a:fontRef>
      </dsp:style>
    </dsp:sp>
    <dsp:sp modelId="{03FE6EA7-739F-45DC-BC16-06E02B159EE3}">
      <dsp:nvSpPr>
        <dsp:cNvPr id="0" name=""/>
        <dsp:cNvSpPr/>
      </dsp:nvSpPr>
      <dsp:spPr>
        <a:xfrm>
          <a:off x="7588936" y="1517"/>
          <a:ext cx="2318001" cy="1390800"/>
        </a:xfrm>
        <a:prstGeom prst="roundRect">
          <a:avLst>
            <a:gd name="adj" fmla="val 10000"/>
          </a:avLst>
        </a:prstGeom>
        <a:solidFill>
          <a:srgbClr val="A5A1D9"/>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baseline="0" dirty="0"/>
            <a:t>Predictor Creation</a:t>
          </a:r>
          <a:r>
            <a:rPr lang="en-US" sz="1100" b="0" i="0" kern="1200" baseline="0" dirty="0"/>
            <a:t>:</a:t>
          </a:r>
        </a:p>
        <a:p>
          <a:pPr marL="0" lvl="0" indent="0" algn="ctr" defTabSz="711200">
            <a:lnSpc>
              <a:spcPct val="90000"/>
            </a:lnSpc>
            <a:spcBef>
              <a:spcPct val="0"/>
            </a:spcBef>
            <a:spcAft>
              <a:spcPct val="35000"/>
            </a:spcAft>
            <a:buNone/>
          </a:pPr>
          <a:r>
            <a:rPr lang="en-US" sz="1100" b="0" i="0" kern="1200" baseline="0" dirty="0"/>
            <a:t> Initializes a </a:t>
          </a:r>
          <a:r>
            <a:rPr lang="en-US" sz="1100" b="0" i="0" kern="1200" baseline="0" dirty="0" err="1"/>
            <a:t>DefaultPredictor</a:t>
          </a:r>
          <a:r>
            <a:rPr lang="en-US" sz="1100" b="0" i="0" kern="1200" baseline="0" dirty="0"/>
            <a:t> with the configured settings from Detectron2. </a:t>
          </a:r>
          <a:endParaRPr lang="en-IN" sz="1100" kern="1200" dirty="0"/>
        </a:p>
      </dsp:txBody>
      <dsp:txXfrm>
        <a:off x="7629671" y="42252"/>
        <a:ext cx="2236531" cy="1309330"/>
      </dsp:txXfrm>
    </dsp:sp>
    <dsp:sp modelId="{9C87C137-9053-43B9-AB60-F11E16018F13}">
      <dsp:nvSpPr>
        <dsp:cNvPr id="0" name=""/>
        <dsp:cNvSpPr/>
      </dsp:nvSpPr>
      <dsp:spPr>
        <a:xfrm>
          <a:off x="7588936" y="1740018"/>
          <a:ext cx="2318001" cy="1390800"/>
        </a:xfrm>
        <a:prstGeom prst="roundRect">
          <a:avLst>
            <a:gd name="adj" fmla="val 10000"/>
          </a:avLst>
        </a:prstGeom>
        <a:solidFill>
          <a:srgbClr val="12C6B3"/>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baseline="0" dirty="0" err="1"/>
            <a:t>Streamlit</a:t>
          </a:r>
          <a:r>
            <a:rPr lang="en-US" sz="1400" b="1" i="0" kern="1200" baseline="0" dirty="0"/>
            <a:t> Application</a:t>
          </a:r>
          <a:r>
            <a:rPr lang="en-US" sz="1100" b="0" i="0" kern="1200" baseline="0" dirty="0"/>
            <a:t>: </a:t>
          </a:r>
        </a:p>
        <a:p>
          <a:pPr marL="0" lvl="0" indent="0" algn="ctr" defTabSz="622300">
            <a:lnSpc>
              <a:spcPct val="90000"/>
            </a:lnSpc>
            <a:spcBef>
              <a:spcPct val="0"/>
            </a:spcBef>
            <a:spcAft>
              <a:spcPct val="35000"/>
            </a:spcAft>
            <a:buNone/>
          </a:pPr>
          <a:r>
            <a:rPr lang="en-US" sz="1100" b="0" i="0" kern="1200" baseline="0" dirty="0"/>
            <a:t>Provides a user interface for uploading images and displaying detection </a:t>
          </a:r>
          <a:r>
            <a:rPr lang="en-US" sz="1100" b="0" i="0" kern="1200" baseline="0" dirty="0" err="1"/>
            <a:t>results.Utilizes</a:t>
          </a:r>
          <a:r>
            <a:rPr lang="en-US" sz="1100" b="0" i="0" kern="1200" baseline="0" dirty="0"/>
            <a:t> the trained model to make predictions and visualizes results using Detectron2’s Visualizer class. </a:t>
          </a:r>
          <a:endParaRPr lang="en-IN" sz="1100" kern="1200" dirty="0"/>
        </a:p>
      </dsp:txBody>
      <dsp:txXfrm>
        <a:off x="7629671" y="1780753"/>
        <a:ext cx="2236531" cy="130933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8EC82B-2FD2-4D4A-A0B6-4190F3A030B5}">
      <dsp:nvSpPr>
        <dsp:cNvPr id="0" name=""/>
        <dsp:cNvSpPr/>
      </dsp:nvSpPr>
      <dsp:spPr>
        <a:xfrm>
          <a:off x="0" y="0"/>
          <a:ext cx="9784079" cy="977622"/>
        </a:xfrm>
        <a:prstGeom prst="roundRect">
          <a:avLst>
            <a:gd name="adj" fmla="val 10000"/>
          </a:avLst>
        </a:prstGeom>
        <a:solidFill>
          <a:srgbClr val="00204F"/>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1" i="0" kern="1200" baseline="0" dirty="0"/>
            <a:t>Comprehensive Defect Categorization</a:t>
          </a:r>
          <a:r>
            <a:rPr lang="en-US" sz="1900" b="0" i="0" kern="1200" baseline="0" dirty="0"/>
            <a:t>: Defines a broad range of defect categories, enabling detailed defect analysis for automotive parts. </a:t>
          </a:r>
          <a:endParaRPr lang="en-IN" sz="1900" kern="1200" dirty="0"/>
        </a:p>
      </dsp:txBody>
      <dsp:txXfrm>
        <a:off x="2054578" y="0"/>
        <a:ext cx="7729501" cy="977622"/>
      </dsp:txXfrm>
    </dsp:sp>
    <dsp:sp modelId="{54E8C316-5B10-4D8F-A191-2DD026494638}">
      <dsp:nvSpPr>
        <dsp:cNvPr id="0" name=""/>
        <dsp:cNvSpPr/>
      </dsp:nvSpPr>
      <dsp:spPr>
        <a:xfrm>
          <a:off x="97762" y="97762"/>
          <a:ext cx="1956815" cy="782097"/>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33000" b="-33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FDF69EC-5DD1-4A22-8059-7A1AC3053952}">
      <dsp:nvSpPr>
        <dsp:cNvPr id="0" name=""/>
        <dsp:cNvSpPr/>
      </dsp:nvSpPr>
      <dsp:spPr>
        <a:xfrm>
          <a:off x="0" y="1075384"/>
          <a:ext cx="9784079" cy="977622"/>
        </a:xfrm>
        <a:prstGeom prst="roundRect">
          <a:avLst>
            <a:gd name="adj" fmla="val 10000"/>
          </a:avLst>
        </a:prstGeom>
        <a:solidFill>
          <a:schemeClr val="accent4"/>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1" i="0" kern="1200" baseline="0" dirty="0"/>
            <a:t>Advanced Post-Processing</a:t>
          </a:r>
          <a:r>
            <a:rPr lang="en-US" sz="1900" b="0" i="0" kern="1200" baseline="0" dirty="0"/>
            <a:t>: Implements custom </a:t>
          </a:r>
          <a:r>
            <a:rPr lang="en-US" sz="1900" b="0" i="0" kern="1200" baseline="0" dirty="0" err="1"/>
            <a:t>IoU</a:t>
          </a:r>
          <a:r>
            <a:rPr lang="en-US" sz="1900" b="0" i="0" kern="1200" baseline="0" dirty="0"/>
            <a:t>-based merging to improve defect localization accuracy, particularly in cluttered scenarios. </a:t>
          </a:r>
          <a:endParaRPr lang="en-IN" sz="1900" kern="1200" dirty="0"/>
        </a:p>
      </dsp:txBody>
      <dsp:txXfrm>
        <a:off x="2054578" y="1075384"/>
        <a:ext cx="7729501" cy="977622"/>
      </dsp:txXfrm>
    </dsp:sp>
    <dsp:sp modelId="{B937157D-F0A6-4AB5-88C8-7C0DF210F8E5}">
      <dsp:nvSpPr>
        <dsp:cNvPr id="0" name=""/>
        <dsp:cNvSpPr/>
      </dsp:nvSpPr>
      <dsp:spPr>
        <a:xfrm>
          <a:off x="97762" y="1173146"/>
          <a:ext cx="1956815" cy="782097"/>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33000" b="-33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8E0E04C-CE1D-4132-A365-9C72F8B75B6D}">
      <dsp:nvSpPr>
        <dsp:cNvPr id="0" name=""/>
        <dsp:cNvSpPr/>
      </dsp:nvSpPr>
      <dsp:spPr>
        <a:xfrm>
          <a:off x="0" y="2150768"/>
          <a:ext cx="9784079" cy="977622"/>
        </a:xfrm>
        <a:prstGeom prst="roundRect">
          <a:avLst>
            <a:gd name="adj" fmla="val 10000"/>
          </a:avLst>
        </a:prstGeom>
        <a:solidFill>
          <a:srgbClr val="8468F6"/>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1" i="0" kern="1200" baseline="0" dirty="0"/>
            <a:t>Integration with Industry-Standard Tools</a:t>
          </a:r>
          <a:r>
            <a:rPr lang="en-US" sz="1900" b="0" i="0" kern="1200" baseline="0" dirty="0"/>
            <a:t>: Leverages Detectron2, a powerful library for computer vision, ensuring state-of-the-art performance and scalability. </a:t>
          </a:r>
          <a:endParaRPr lang="en-IN" sz="1900" kern="1200" dirty="0"/>
        </a:p>
      </dsp:txBody>
      <dsp:txXfrm>
        <a:off x="2054578" y="2150768"/>
        <a:ext cx="7729501" cy="977622"/>
      </dsp:txXfrm>
    </dsp:sp>
    <dsp:sp modelId="{5B80CE5D-2D99-494B-A294-1A472861367F}">
      <dsp:nvSpPr>
        <dsp:cNvPr id="0" name=""/>
        <dsp:cNvSpPr/>
      </dsp:nvSpPr>
      <dsp:spPr>
        <a:xfrm>
          <a:off x="97762" y="2248531"/>
          <a:ext cx="1956815" cy="782097"/>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44000" b="-44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F843FE-5345-451C-B250-1EAC01C07870}">
      <dsp:nvSpPr>
        <dsp:cNvPr id="0" name=""/>
        <dsp:cNvSpPr/>
      </dsp:nvSpPr>
      <dsp:spPr>
        <a:xfrm>
          <a:off x="0" y="3226153"/>
          <a:ext cx="9784079" cy="977622"/>
        </a:xfrm>
        <a:prstGeom prst="roundRect">
          <a:avLst>
            <a:gd name="adj" fmla="val 10000"/>
          </a:avLst>
        </a:prstGeom>
        <a:solidFill>
          <a:schemeClr val="bg2"/>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1" i="0" kern="1200" baseline="0" dirty="0"/>
            <a:t>Real-Time Monitoring and Visualization</a:t>
          </a:r>
          <a:r>
            <a:rPr lang="en-US" sz="1900" b="0" i="0" kern="1200" baseline="0" dirty="0"/>
            <a:t>: Provides insights into the training process and model performance through custom hooks and visualizations, enabling efficient iteration and refinement. </a:t>
          </a:r>
          <a:endParaRPr lang="en-IN" sz="1900" kern="1200" dirty="0"/>
        </a:p>
      </dsp:txBody>
      <dsp:txXfrm>
        <a:off x="2054578" y="3226153"/>
        <a:ext cx="7729501" cy="977622"/>
      </dsp:txXfrm>
    </dsp:sp>
    <dsp:sp modelId="{E0D9D805-246B-4FA6-A8D9-0A9B987A9E31}">
      <dsp:nvSpPr>
        <dsp:cNvPr id="0" name=""/>
        <dsp:cNvSpPr/>
      </dsp:nvSpPr>
      <dsp:spPr>
        <a:xfrm>
          <a:off x="97762" y="3323915"/>
          <a:ext cx="1956815" cy="782097"/>
        </a:xfrm>
        <a:prstGeom prst="roundRect">
          <a:avLst>
            <a:gd name="adj" fmla="val 10000"/>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34000" b="-34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57D0DB-2B6D-4477-B355-DDBEA5444325}">
      <dsp:nvSpPr>
        <dsp:cNvPr id="0" name=""/>
        <dsp:cNvSpPr/>
      </dsp:nvSpPr>
      <dsp:spPr>
        <a:xfrm>
          <a:off x="2108" y="0"/>
          <a:ext cx="3280783" cy="3853446"/>
        </a:xfrm>
        <a:prstGeom prst="roundRect">
          <a:avLst>
            <a:gd name="adj" fmla="val 10000"/>
          </a:avLst>
        </a:prstGeom>
        <a:solidFill>
          <a:srgbClr val="00556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GB" sz="1800" b="1" kern="1200" dirty="0"/>
            <a:t>Limited Data Access</a:t>
          </a:r>
          <a:r>
            <a:rPr lang="en-GB" sz="1800" kern="1200" dirty="0"/>
            <a:t>: Limited high-quality, well-annotated datasets for training. Solution: Data Augmentation  </a:t>
          </a:r>
          <a:endParaRPr lang="en-IN" sz="1800" kern="1200" dirty="0"/>
        </a:p>
      </dsp:txBody>
      <dsp:txXfrm>
        <a:off x="2108" y="1541378"/>
        <a:ext cx="3280783" cy="1541378"/>
      </dsp:txXfrm>
    </dsp:sp>
    <dsp:sp modelId="{6DE5C20C-D44D-4996-95BA-B8EC26FE4C80}">
      <dsp:nvSpPr>
        <dsp:cNvPr id="0" name=""/>
        <dsp:cNvSpPr/>
      </dsp:nvSpPr>
      <dsp:spPr>
        <a:xfrm>
          <a:off x="1000901" y="231206"/>
          <a:ext cx="1283197" cy="1283197"/>
        </a:xfrm>
        <a:prstGeom prst="ellipse">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5686420-F755-4153-BE38-E5DC014FB9F3}">
      <dsp:nvSpPr>
        <dsp:cNvPr id="0" name=""/>
        <dsp:cNvSpPr/>
      </dsp:nvSpPr>
      <dsp:spPr>
        <a:xfrm>
          <a:off x="3381316" y="0"/>
          <a:ext cx="3280783" cy="3853446"/>
        </a:xfrm>
        <a:prstGeom prst="roundRect">
          <a:avLst>
            <a:gd name="adj" fmla="val 10000"/>
          </a:avLst>
        </a:prstGeom>
        <a:solidFill>
          <a:srgbClr val="8468F6"/>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GB" sz="1800" b="1" kern="1200" dirty="0"/>
            <a:t>Bounding Box Merging</a:t>
          </a:r>
          <a:r>
            <a:rPr lang="en-GB" sz="1800" kern="1200" dirty="0"/>
            <a:t>: Handling overlapping bounding boxes in detection results. Solution: Non-Maximum Suppression</a:t>
          </a:r>
          <a:endParaRPr lang="en-IN" sz="1800" kern="1200" dirty="0"/>
        </a:p>
      </dsp:txBody>
      <dsp:txXfrm>
        <a:off x="3381316" y="1541378"/>
        <a:ext cx="3280783" cy="1541378"/>
      </dsp:txXfrm>
    </dsp:sp>
    <dsp:sp modelId="{EB3FEAC6-A4E6-4603-B021-A69101640AEC}">
      <dsp:nvSpPr>
        <dsp:cNvPr id="0" name=""/>
        <dsp:cNvSpPr/>
      </dsp:nvSpPr>
      <dsp:spPr>
        <a:xfrm>
          <a:off x="4380109" y="231206"/>
          <a:ext cx="1283197" cy="1283197"/>
        </a:xfrm>
        <a:prstGeom prst="ellipse">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DDD6DF3-3EF3-479E-B807-570F4BE85642}">
      <dsp:nvSpPr>
        <dsp:cNvPr id="0" name=""/>
        <dsp:cNvSpPr/>
      </dsp:nvSpPr>
      <dsp:spPr>
        <a:xfrm>
          <a:off x="6760523" y="0"/>
          <a:ext cx="3280783" cy="3853446"/>
        </a:xfrm>
        <a:prstGeom prst="roundRect">
          <a:avLst>
            <a:gd name="adj" fmla="val 10000"/>
          </a:avLst>
        </a:prstGeom>
        <a:solidFill>
          <a:srgbClr val="350FA2"/>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GB" sz="1800" b="1" kern="1200" dirty="0"/>
            <a:t>Achieving optimal model efficiency</a:t>
          </a:r>
          <a:r>
            <a:rPr lang="en-GB" sz="1800" kern="1200" dirty="0"/>
            <a:t>: Balancing different hyperparameters to maximize Intersection Over Union area. Instilling IOU threshold</a:t>
          </a:r>
          <a:endParaRPr lang="en-IN" sz="1800" kern="1200" dirty="0"/>
        </a:p>
      </dsp:txBody>
      <dsp:txXfrm>
        <a:off x="6760523" y="1541378"/>
        <a:ext cx="3280783" cy="1541378"/>
      </dsp:txXfrm>
    </dsp:sp>
    <dsp:sp modelId="{B3124F4C-4BB4-46F4-90B1-855D10B8B20A}">
      <dsp:nvSpPr>
        <dsp:cNvPr id="0" name=""/>
        <dsp:cNvSpPr/>
      </dsp:nvSpPr>
      <dsp:spPr>
        <a:xfrm>
          <a:off x="7759316" y="231206"/>
          <a:ext cx="1283197" cy="1283197"/>
        </a:xfrm>
        <a:prstGeom prst="ellipse">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7D2649A-F64C-42D2-9630-344B49EFEDD8}">
      <dsp:nvSpPr>
        <dsp:cNvPr id="0" name=""/>
        <dsp:cNvSpPr/>
      </dsp:nvSpPr>
      <dsp:spPr>
        <a:xfrm>
          <a:off x="401736" y="3082756"/>
          <a:ext cx="9239942" cy="578016"/>
        </a:xfrm>
        <a:prstGeom prst="leftRightArrow">
          <a:avLst/>
        </a:prstGeom>
        <a:solidFill>
          <a:srgbClr val="12C6B3"/>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559639-3B78-40D7-AF6E-D7D08C358F8D}">
      <dsp:nvSpPr>
        <dsp:cNvPr id="0" name=""/>
        <dsp:cNvSpPr/>
      </dsp:nvSpPr>
      <dsp:spPr>
        <a:xfrm>
          <a:off x="15622" y="739196"/>
          <a:ext cx="1240281" cy="530537"/>
        </a:xfrm>
        <a:prstGeom prst="roundRect">
          <a:avLst>
            <a:gd name="adj" fmla="val 10000"/>
          </a:avLst>
        </a:prstGeom>
        <a:solidFill>
          <a:srgbClr val="12C6B3"/>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b="1" kern="1200" dirty="0"/>
            <a:t>Programming Languages:</a:t>
          </a:r>
          <a:endParaRPr lang="en-IN" sz="900" kern="1200" dirty="0"/>
        </a:p>
      </dsp:txBody>
      <dsp:txXfrm>
        <a:off x="15622" y="739196"/>
        <a:ext cx="1240281" cy="353691"/>
      </dsp:txXfrm>
    </dsp:sp>
    <dsp:sp modelId="{01D9EF49-2E77-411E-AE5B-122F039AB7A0}">
      <dsp:nvSpPr>
        <dsp:cNvPr id="0" name=""/>
        <dsp:cNvSpPr/>
      </dsp:nvSpPr>
      <dsp:spPr>
        <a:xfrm>
          <a:off x="269407" y="1092888"/>
          <a:ext cx="1240281" cy="3339000"/>
        </a:xfrm>
        <a:prstGeom prst="roundRect">
          <a:avLst>
            <a:gd name="adj" fmla="val 10000"/>
          </a:avLst>
        </a:prstGeom>
        <a:solidFill>
          <a:schemeClr val="lt1">
            <a:alpha val="90000"/>
            <a:hueOff val="0"/>
            <a:satOff val="0"/>
            <a:lumOff val="0"/>
            <a:alphaOff val="0"/>
          </a:schemeClr>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b="1" kern="1200" dirty="0"/>
            <a:t>Python 3.10:</a:t>
          </a:r>
          <a:r>
            <a:rPr lang="en-US" sz="900" kern="1200" dirty="0"/>
            <a:t> Primary language used for coding and implementing machine learning models.</a:t>
          </a:r>
          <a:endParaRPr lang="en-IN" sz="900" kern="1200" dirty="0"/>
        </a:p>
      </dsp:txBody>
      <dsp:txXfrm>
        <a:off x="305734" y="1129215"/>
        <a:ext cx="1167627" cy="3266346"/>
      </dsp:txXfrm>
    </dsp:sp>
    <dsp:sp modelId="{C08C795E-E895-4D5D-93C8-F2FEB6EF0B31}">
      <dsp:nvSpPr>
        <dsp:cNvPr id="0" name=""/>
        <dsp:cNvSpPr/>
      </dsp:nvSpPr>
      <dsp:spPr>
        <a:xfrm>
          <a:off x="1443884" y="761619"/>
          <a:ext cx="398519" cy="308845"/>
        </a:xfrm>
        <a:prstGeom prst="rightArrow">
          <a:avLst>
            <a:gd name="adj1" fmla="val 60000"/>
            <a:gd name="adj2" fmla="val 50000"/>
          </a:avLst>
        </a:prstGeom>
        <a:solidFill>
          <a:srgbClr val="8468F6"/>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IN" sz="3200" kern="1200"/>
        </a:p>
      </dsp:txBody>
      <dsp:txXfrm>
        <a:off x="1443884" y="823388"/>
        <a:ext cx="305866" cy="185307"/>
      </dsp:txXfrm>
    </dsp:sp>
    <dsp:sp modelId="{D2247A67-493F-436D-9D65-F3C120849053}">
      <dsp:nvSpPr>
        <dsp:cNvPr id="0" name=""/>
        <dsp:cNvSpPr/>
      </dsp:nvSpPr>
      <dsp:spPr>
        <a:xfrm>
          <a:off x="2007826" y="739196"/>
          <a:ext cx="1240281" cy="530537"/>
        </a:xfrm>
        <a:prstGeom prst="roundRect">
          <a:avLst>
            <a:gd name="adj" fmla="val 10000"/>
          </a:avLst>
        </a:prstGeom>
        <a:solidFill>
          <a:srgbClr val="12C6B3"/>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b="1" kern="1200"/>
            <a:t>Libraries and Frameworks:</a:t>
          </a:r>
          <a:endParaRPr lang="en-IN" sz="900" kern="1200"/>
        </a:p>
      </dsp:txBody>
      <dsp:txXfrm>
        <a:off x="2007826" y="739196"/>
        <a:ext cx="1240281" cy="353691"/>
      </dsp:txXfrm>
    </dsp:sp>
    <dsp:sp modelId="{98B10000-AC63-42F9-898E-E6CC0FDA0615}">
      <dsp:nvSpPr>
        <dsp:cNvPr id="0" name=""/>
        <dsp:cNvSpPr/>
      </dsp:nvSpPr>
      <dsp:spPr>
        <a:xfrm>
          <a:off x="2261611" y="1092888"/>
          <a:ext cx="1240281" cy="3339000"/>
        </a:xfrm>
        <a:prstGeom prst="roundRect">
          <a:avLst>
            <a:gd name="adj" fmla="val 10000"/>
          </a:avLst>
        </a:prstGeom>
        <a:solidFill>
          <a:schemeClr val="lt1">
            <a:alpha val="90000"/>
            <a:hueOff val="0"/>
            <a:satOff val="0"/>
            <a:lumOff val="0"/>
            <a:alphaOff val="0"/>
          </a:schemeClr>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b="1" kern="1200" dirty="0"/>
            <a:t>Detectron2:</a:t>
          </a:r>
          <a:r>
            <a:rPr lang="en-US" sz="900" kern="1200" dirty="0"/>
            <a:t> A powerful library developed by Facebook AI Research for object detection and segmentation.</a:t>
          </a:r>
          <a:endParaRPr lang="en-IN" sz="900" kern="1200" dirty="0"/>
        </a:p>
        <a:p>
          <a:pPr marL="57150" lvl="1" indent="-57150" algn="l" defTabSz="400050">
            <a:lnSpc>
              <a:spcPct val="90000"/>
            </a:lnSpc>
            <a:spcBef>
              <a:spcPct val="0"/>
            </a:spcBef>
            <a:spcAft>
              <a:spcPct val="15000"/>
            </a:spcAft>
            <a:buChar char="•"/>
          </a:pPr>
          <a:r>
            <a:rPr lang="en-US" sz="900" b="1" kern="1200" dirty="0"/>
            <a:t>ResNet:</a:t>
          </a:r>
          <a:r>
            <a:rPr lang="en-US" sz="900" kern="1200" dirty="0"/>
            <a:t> Utilized as a backbone for our object detection model to enhance feature extraction.</a:t>
          </a:r>
          <a:endParaRPr lang="en-IN" sz="900" kern="1200" dirty="0"/>
        </a:p>
        <a:p>
          <a:pPr marL="57150" lvl="1" indent="-57150" algn="l" defTabSz="400050">
            <a:lnSpc>
              <a:spcPct val="90000"/>
            </a:lnSpc>
            <a:spcBef>
              <a:spcPct val="0"/>
            </a:spcBef>
            <a:spcAft>
              <a:spcPct val="15000"/>
            </a:spcAft>
            <a:buChar char="•"/>
          </a:pPr>
          <a:r>
            <a:rPr lang="en-US" sz="900" b="1" kern="1200" dirty="0"/>
            <a:t>OpenCV:</a:t>
          </a:r>
          <a:r>
            <a:rPr lang="en-US" sz="900" kern="1200" dirty="0"/>
            <a:t> Used for image processing tasks.</a:t>
          </a:r>
          <a:endParaRPr lang="en-IN" sz="900" kern="1200" dirty="0"/>
        </a:p>
        <a:p>
          <a:pPr marL="57150" lvl="1" indent="-57150" algn="l" defTabSz="400050">
            <a:lnSpc>
              <a:spcPct val="90000"/>
            </a:lnSpc>
            <a:spcBef>
              <a:spcPct val="0"/>
            </a:spcBef>
            <a:spcAft>
              <a:spcPct val="15000"/>
            </a:spcAft>
            <a:buChar char="•"/>
          </a:pPr>
          <a:r>
            <a:rPr lang="en-US" sz="900" b="1" kern="1200" dirty="0"/>
            <a:t>PIL (Python Imaging Library):</a:t>
          </a:r>
          <a:r>
            <a:rPr lang="en-US" sz="900" kern="1200" dirty="0"/>
            <a:t> Used for image manipulation and preprocessing.</a:t>
          </a:r>
          <a:endParaRPr lang="en-IN" sz="900" kern="1200" dirty="0"/>
        </a:p>
        <a:p>
          <a:pPr marL="57150" lvl="1" indent="-57150" algn="l" defTabSz="400050">
            <a:lnSpc>
              <a:spcPct val="90000"/>
            </a:lnSpc>
            <a:spcBef>
              <a:spcPct val="0"/>
            </a:spcBef>
            <a:spcAft>
              <a:spcPct val="15000"/>
            </a:spcAft>
            <a:buChar char="•"/>
          </a:pPr>
          <a:r>
            <a:rPr lang="en-US" sz="900" b="1" kern="1200" dirty="0"/>
            <a:t>shapely:</a:t>
          </a:r>
          <a:r>
            <a:rPr lang="en-US" sz="900" kern="1200" dirty="0"/>
            <a:t> For handling and manipulating geometric objects.</a:t>
          </a:r>
          <a:endParaRPr lang="en-IN" sz="900" kern="1200" dirty="0"/>
        </a:p>
      </dsp:txBody>
      <dsp:txXfrm>
        <a:off x="2297938" y="1129215"/>
        <a:ext cx="1167627" cy="3266346"/>
      </dsp:txXfrm>
    </dsp:sp>
    <dsp:sp modelId="{201A73C0-E37E-45C0-851B-68FFB671EEF7}">
      <dsp:nvSpPr>
        <dsp:cNvPr id="0" name=""/>
        <dsp:cNvSpPr/>
      </dsp:nvSpPr>
      <dsp:spPr>
        <a:xfrm>
          <a:off x="3436088" y="761619"/>
          <a:ext cx="398519" cy="308845"/>
        </a:xfrm>
        <a:prstGeom prst="rightArrow">
          <a:avLst>
            <a:gd name="adj1" fmla="val 60000"/>
            <a:gd name="adj2" fmla="val 50000"/>
          </a:avLst>
        </a:prstGeom>
        <a:solidFill>
          <a:srgbClr val="8468F6"/>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IN" sz="3200" kern="1200"/>
        </a:p>
      </dsp:txBody>
      <dsp:txXfrm>
        <a:off x="3436088" y="823388"/>
        <a:ext cx="305866" cy="185307"/>
      </dsp:txXfrm>
    </dsp:sp>
    <dsp:sp modelId="{64B02C6C-48EC-47FC-9A9B-0EB31E48E657}">
      <dsp:nvSpPr>
        <dsp:cNvPr id="0" name=""/>
        <dsp:cNvSpPr/>
      </dsp:nvSpPr>
      <dsp:spPr>
        <a:xfrm>
          <a:off x="4000030" y="739196"/>
          <a:ext cx="1240281" cy="530537"/>
        </a:xfrm>
        <a:prstGeom prst="roundRect">
          <a:avLst>
            <a:gd name="adj" fmla="val 10000"/>
          </a:avLst>
        </a:prstGeom>
        <a:solidFill>
          <a:srgbClr val="12C6B3"/>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b="1" kern="1200" dirty="0"/>
            <a:t>Data Handling and Preparation:</a:t>
          </a:r>
          <a:endParaRPr lang="en-IN" sz="900" kern="1200" dirty="0"/>
        </a:p>
      </dsp:txBody>
      <dsp:txXfrm>
        <a:off x="4000030" y="739196"/>
        <a:ext cx="1240281" cy="353691"/>
      </dsp:txXfrm>
    </dsp:sp>
    <dsp:sp modelId="{B42C5C03-9AAF-4FB4-8B4A-028719690623}">
      <dsp:nvSpPr>
        <dsp:cNvPr id="0" name=""/>
        <dsp:cNvSpPr/>
      </dsp:nvSpPr>
      <dsp:spPr>
        <a:xfrm>
          <a:off x="4253815" y="1092888"/>
          <a:ext cx="1240281" cy="3339000"/>
        </a:xfrm>
        <a:prstGeom prst="roundRect">
          <a:avLst>
            <a:gd name="adj" fmla="val 10000"/>
          </a:avLst>
        </a:prstGeom>
        <a:solidFill>
          <a:schemeClr val="lt1">
            <a:alpha val="90000"/>
            <a:hueOff val="0"/>
            <a:satOff val="0"/>
            <a:lumOff val="0"/>
            <a:alphaOff val="0"/>
          </a:schemeClr>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b="1" kern="1200" dirty="0" err="1"/>
            <a:t>json</a:t>
          </a:r>
          <a:r>
            <a:rPr lang="en-US" sz="900" b="1" kern="1200" dirty="0"/>
            <a:t>:</a:t>
          </a:r>
          <a:r>
            <a:rPr lang="en-US" sz="900" kern="1200" dirty="0"/>
            <a:t> To handle annotation files and other data formats.</a:t>
          </a:r>
          <a:endParaRPr lang="en-IN" sz="900" kern="1200" dirty="0"/>
        </a:p>
        <a:p>
          <a:pPr marL="57150" lvl="1" indent="-57150" algn="l" defTabSz="400050">
            <a:lnSpc>
              <a:spcPct val="90000"/>
            </a:lnSpc>
            <a:spcBef>
              <a:spcPct val="0"/>
            </a:spcBef>
            <a:spcAft>
              <a:spcPct val="15000"/>
            </a:spcAft>
            <a:buChar char="•"/>
          </a:pPr>
          <a:r>
            <a:rPr lang="en-US" sz="900" b="1" kern="1200" dirty="0" err="1"/>
            <a:t>shutil</a:t>
          </a:r>
          <a:r>
            <a:rPr lang="en-US" sz="900" b="1" kern="1200" dirty="0"/>
            <a:t>:</a:t>
          </a:r>
          <a:r>
            <a:rPr lang="en-US" sz="900" kern="1200" dirty="0"/>
            <a:t> For file operations such as copying and moving files.</a:t>
          </a:r>
          <a:endParaRPr lang="en-IN" sz="900" kern="1200" dirty="0"/>
        </a:p>
      </dsp:txBody>
      <dsp:txXfrm>
        <a:off x="4290142" y="1129215"/>
        <a:ext cx="1167627" cy="3266346"/>
      </dsp:txXfrm>
    </dsp:sp>
    <dsp:sp modelId="{D146AC88-ABFB-40FF-96C8-CAD6B7190477}">
      <dsp:nvSpPr>
        <dsp:cNvPr id="0" name=""/>
        <dsp:cNvSpPr/>
      </dsp:nvSpPr>
      <dsp:spPr>
        <a:xfrm>
          <a:off x="5428292" y="761619"/>
          <a:ext cx="398519" cy="308845"/>
        </a:xfrm>
        <a:prstGeom prst="rightArrow">
          <a:avLst>
            <a:gd name="adj1" fmla="val 60000"/>
            <a:gd name="adj2" fmla="val 50000"/>
          </a:avLst>
        </a:prstGeom>
        <a:solidFill>
          <a:srgbClr val="8468F6"/>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IN" sz="3200" kern="1200"/>
        </a:p>
      </dsp:txBody>
      <dsp:txXfrm>
        <a:off x="5428292" y="823388"/>
        <a:ext cx="305866" cy="185307"/>
      </dsp:txXfrm>
    </dsp:sp>
    <dsp:sp modelId="{24A38EB0-48A6-421C-9AEA-EFBBBA67A22C}">
      <dsp:nvSpPr>
        <dsp:cNvPr id="0" name=""/>
        <dsp:cNvSpPr/>
      </dsp:nvSpPr>
      <dsp:spPr>
        <a:xfrm>
          <a:off x="5992234" y="739196"/>
          <a:ext cx="1240281" cy="530537"/>
        </a:xfrm>
        <a:prstGeom prst="roundRect">
          <a:avLst>
            <a:gd name="adj" fmla="val 10000"/>
          </a:avLst>
        </a:prstGeom>
        <a:solidFill>
          <a:srgbClr val="12C6B3"/>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b="1" kern="1200" dirty="0"/>
            <a:t>Model Training and Evaluation :</a:t>
          </a:r>
          <a:endParaRPr lang="en-IN" sz="900" kern="1200" dirty="0"/>
        </a:p>
      </dsp:txBody>
      <dsp:txXfrm>
        <a:off x="5992234" y="739196"/>
        <a:ext cx="1240281" cy="353691"/>
      </dsp:txXfrm>
    </dsp:sp>
    <dsp:sp modelId="{5299029C-F317-47F4-AEBF-67C2D150EE35}">
      <dsp:nvSpPr>
        <dsp:cNvPr id="0" name=""/>
        <dsp:cNvSpPr/>
      </dsp:nvSpPr>
      <dsp:spPr>
        <a:xfrm>
          <a:off x="6246020" y="1092888"/>
          <a:ext cx="1240281" cy="3339000"/>
        </a:xfrm>
        <a:prstGeom prst="roundRect">
          <a:avLst>
            <a:gd name="adj" fmla="val 10000"/>
          </a:avLst>
        </a:prstGeom>
        <a:solidFill>
          <a:schemeClr val="lt1">
            <a:alpha val="90000"/>
            <a:hueOff val="0"/>
            <a:satOff val="0"/>
            <a:lumOff val="0"/>
            <a:alphaOff val="0"/>
          </a:schemeClr>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b="1" kern="1200" dirty="0"/>
            <a:t>Detectron2 </a:t>
          </a:r>
          <a:r>
            <a:rPr lang="en-US" sz="900" b="1" kern="1200" dirty="0" err="1"/>
            <a:t>DefaultTrainer</a:t>
          </a:r>
          <a:r>
            <a:rPr lang="en-US" sz="900" b="1" kern="1200" dirty="0"/>
            <a:t>:</a:t>
          </a:r>
          <a:r>
            <a:rPr lang="en-US" sz="900" kern="1200" dirty="0"/>
            <a:t> Utilized for training the model with custom configurations.</a:t>
          </a:r>
          <a:endParaRPr lang="en-IN" sz="900" kern="1200" dirty="0"/>
        </a:p>
        <a:p>
          <a:pPr marL="57150" lvl="1" indent="-57150" algn="l" defTabSz="400050">
            <a:lnSpc>
              <a:spcPct val="90000"/>
            </a:lnSpc>
            <a:spcBef>
              <a:spcPct val="0"/>
            </a:spcBef>
            <a:spcAft>
              <a:spcPct val="15000"/>
            </a:spcAft>
            <a:buChar char="•"/>
          </a:pPr>
          <a:r>
            <a:rPr lang="en-US" sz="900" b="1" kern="1200" dirty="0"/>
            <a:t>PyTorch:</a:t>
          </a:r>
          <a:r>
            <a:rPr lang="en-US" sz="900" kern="1200" dirty="0"/>
            <a:t> The deep learning framework underlying Detectron2</a:t>
          </a:r>
          <a:endParaRPr lang="en-IN" sz="900" kern="1200" dirty="0"/>
        </a:p>
        <a:p>
          <a:pPr marL="57150" lvl="1" indent="-57150" algn="l" defTabSz="400050">
            <a:lnSpc>
              <a:spcPct val="90000"/>
            </a:lnSpc>
            <a:spcBef>
              <a:spcPct val="0"/>
            </a:spcBef>
            <a:spcAft>
              <a:spcPct val="15000"/>
            </a:spcAft>
            <a:buChar char="•"/>
          </a:pPr>
          <a:r>
            <a:rPr lang="en-US" sz="900" b="1" kern="1200"/>
            <a:t>CUDA:</a:t>
          </a:r>
          <a:r>
            <a:rPr lang="en-US" sz="900" kern="1200"/>
            <a:t> To leverage GPU acceleration for faster model training..</a:t>
          </a:r>
          <a:endParaRPr lang="en-IN" sz="900" kern="1200" dirty="0"/>
        </a:p>
      </dsp:txBody>
      <dsp:txXfrm>
        <a:off x="6282347" y="1129215"/>
        <a:ext cx="1167627" cy="3266346"/>
      </dsp:txXfrm>
    </dsp:sp>
    <dsp:sp modelId="{E42F64C2-466D-47D6-AA94-6D3EC03D05E6}">
      <dsp:nvSpPr>
        <dsp:cNvPr id="0" name=""/>
        <dsp:cNvSpPr/>
      </dsp:nvSpPr>
      <dsp:spPr>
        <a:xfrm>
          <a:off x="7420496" y="761619"/>
          <a:ext cx="398519" cy="308845"/>
        </a:xfrm>
        <a:prstGeom prst="rightArrow">
          <a:avLst>
            <a:gd name="adj1" fmla="val 60000"/>
            <a:gd name="adj2" fmla="val 50000"/>
          </a:avLst>
        </a:prstGeom>
        <a:solidFill>
          <a:srgbClr val="8468F6"/>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IN" sz="3200" kern="1200"/>
        </a:p>
      </dsp:txBody>
      <dsp:txXfrm>
        <a:off x="7420496" y="823388"/>
        <a:ext cx="305866" cy="185307"/>
      </dsp:txXfrm>
    </dsp:sp>
    <dsp:sp modelId="{EB18D388-EE83-486A-9D3B-B2A3C7D2BF7F}">
      <dsp:nvSpPr>
        <dsp:cNvPr id="0" name=""/>
        <dsp:cNvSpPr/>
      </dsp:nvSpPr>
      <dsp:spPr>
        <a:xfrm>
          <a:off x="7984439" y="739196"/>
          <a:ext cx="1240281" cy="530537"/>
        </a:xfrm>
        <a:prstGeom prst="roundRect">
          <a:avLst>
            <a:gd name="adj" fmla="val 10000"/>
          </a:avLst>
        </a:prstGeom>
        <a:solidFill>
          <a:srgbClr val="12C6B3"/>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b="1" kern="1200" dirty="0"/>
            <a:t>Visualizations :</a:t>
          </a:r>
          <a:endParaRPr lang="en-IN" sz="900" kern="1200" dirty="0"/>
        </a:p>
      </dsp:txBody>
      <dsp:txXfrm>
        <a:off x="7984439" y="739196"/>
        <a:ext cx="1240281" cy="353691"/>
      </dsp:txXfrm>
    </dsp:sp>
    <dsp:sp modelId="{1A5B18F5-2F2B-41AC-B360-FF431B68E6EB}">
      <dsp:nvSpPr>
        <dsp:cNvPr id="0" name=""/>
        <dsp:cNvSpPr/>
      </dsp:nvSpPr>
      <dsp:spPr>
        <a:xfrm>
          <a:off x="8238224" y="1092888"/>
          <a:ext cx="1240281" cy="3339000"/>
        </a:xfrm>
        <a:prstGeom prst="roundRect">
          <a:avLst>
            <a:gd name="adj" fmla="val 10000"/>
          </a:avLst>
        </a:prstGeom>
        <a:solidFill>
          <a:schemeClr val="lt1">
            <a:alpha val="90000"/>
            <a:hueOff val="0"/>
            <a:satOff val="0"/>
            <a:lumOff val="0"/>
            <a:alphaOff val="0"/>
          </a:schemeClr>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IN" sz="900" b="1" kern="1200" dirty="0"/>
            <a:t>matplotlib: </a:t>
          </a:r>
          <a:r>
            <a:rPr lang="en-IN" sz="900" b="0" kern="1200" dirty="0"/>
            <a:t>For </a:t>
          </a:r>
          <a:r>
            <a:rPr lang="en-IN" sz="900" b="0" kern="1200" dirty="0" err="1"/>
            <a:t>visualizaing</a:t>
          </a:r>
          <a:r>
            <a:rPr lang="en-IN" sz="900" b="0" kern="1200" dirty="0"/>
            <a:t> images and annotations</a:t>
          </a:r>
        </a:p>
        <a:p>
          <a:pPr marL="57150" lvl="1" indent="-57150" algn="l" defTabSz="400050">
            <a:lnSpc>
              <a:spcPct val="90000"/>
            </a:lnSpc>
            <a:spcBef>
              <a:spcPct val="0"/>
            </a:spcBef>
            <a:spcAft>
              <a:spcPct val="15000"/>
            </a:spcAft>
            <a:buChar char="•"/>
          </a:pPr>
          <a:r>
            <a:rPr lang="en-IN" sz="900" b="1" kern="1200" dirty="0"/>
            <a:t>detectron2.utils.visualizer: </a:t>
          </a:r>
          <a:r>
            <a:rPr lang="en-IN" sz="900" b="0" kern="1200" dirty="0"/>
            <a:t>To visualize model predictions and dataset annotations</a:t>
          </a:r>
        </a:p>
      </dsp:txBody>
      <dsp:txXfrm>
        <a:off x="8274551" y="1129215"/>
        <a:ext cx="1167627" cy="3266346"/>
      </dsp:txXfrm>
    </dsp:sp>
    <dsp:sp modelId="{8487FF10-B910-4EDB-9BF3-5A769AB8B42F}">
      <dsp:nvSpPr>
        <dsp:cNvPr id="0" name=""/>
        <dsp:cNvSpPr/>
      </dsp:nvSpPr>
      <dsp:spPr>
        <a:xfrm>
          <a:off x="9412701" y="761619"/>
          <a:ext cx="398519" cy="308845"/>
        </a:xfrm>
        <a:prstGeom prst="rightArrow">
          <a:avLst>
            <a:gd name="adj1" fmla="val 60000"/>
            <a:gd name="adj2" fmla="val 50000"/>
          </a:avLst>
        </a:prstGeom>
        <a:solidFill>
          <a:srgbClr val="8468F6"/>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IN" sz="3200" kern="1200"/>
        </a:p>
      </dsp:txBody>
      <dsp:txXfrm>
        <a:off x="9412701" y="823388"/>
        <a:ext cx="305866" cy="185307"/>
      </dsp:txXfrm>
    </dsp:sp>
    <dsp:sp modelId="{942B592F-5705-4625-94E1-7B00C5BFBE32}">
      <dsp:nvSpPr>
        <dsp:cNvPr id="0" name=""/>
        <dsp:cNvSpPr/>
      </dsp:nvSpPr>
      <dsp:spPr>
        <a:xfrm>
          <a:off x="9976643" y="739196"/>
          <a:ext cx="1240281" cy="530537"/>
        </a:xfrm>
        <a:prstGeom prst="roundRect">
          <a:avLst>
            <a:gd name="adj" fmla="val 10000"/>
          </a:avLst>
        </a:prstGeom>
        <a:solidFill>
          <a:srgbClr val="12C6B3"/>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b="1" kern="1200" dirty="0"/>
            <a:t>Environment:</a:t>
          </a:r>
          <a:endParaRPr lang="en-IN" sz="900" kern="1200" dirty="0"/>
        </a:p>
      </dsp:txBody>
      <dsp:txXfrm>
        <a:off x="9976643" y="739196"/>
        <a:ext cx="1240281" cy="353691"/>
      </dsp:txXfrm>
    </dsp:sp>
    <dsp:sp modelId="{870EF530-6707-4E78-876A-99DACEA1A29F}">
      <dsp:nvSpPr>
        <dsp:cNvPr id="0" name=""/>
        <dsp:cNvSpPr/>
      </dsp:nvSpPr>
      <dsp:spPr>
        <a:xfrm>
          <a:off x="10230428" y="1092888"/>
          <a:ext cx="1240281" cy="3339000"/>
        </a:xfrm>
        <a:prstGeom prst="roundRect">
          <a:avLst>
            <a:gd name="adj" fmla="val 10000"/>
          </a:avLst>
        </a:prstGeom>
        <a:solidFill>
          <a:schemeClr val="lt1">
            <a:alpha val="90000"/>
            <a:hueOff val="0"/>
            <a:satOff val="0"/>
            <a:lumOff val="0"/>
            <a:alphaOff val="0"/>
          </a:schemeClr>
        </a:solidFill>
        <a:ln w="12700" cap="flat" cmpd="sng" algn="ctr">
          <a:solidFill>
            <a:srgbClr val="12C6B3"/>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b="1" kern="1200" dirty="0"/>
            <a:t>Kaggle Notebooks:</a:t>
          </a:r>
          <a:r>
            <a:rPr lang="en-US" sz="900" kern="1200" dirty="0"/>
            <a:t> Used for development and running experiments due to its readily available compute resources and GPU support.</a:t>
          </a:r>
          <a:endParaRPr lang="en-IN" sz="900" kern="1200" dirty="0"/>
        </a:p>
      </dsp:txBody>
      <dsp:txXfrm>
        <a:off x="10266755" y="1129215"/>
        <a:ext cx="1167627" cy="326634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0.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png>
</file>

<file path=ppt/media/image40.svg>
</file>

<file path=ppt/media/image41.png>
</file>

<file path=ppt/media/image42.png>
</file>

<file path=ppt/media/image43.png>
</file>

<file path=ppt/media/image44.png>
</file>

<file path=ppt/media/image45.png>
</file>

<file path=ppt/media/image46.png>
</file>

<file path=ppt/media/image47.png>
</file>

<file path=ppt/media/image48.svg>
</file>

<file path=ppt/media/image49.png>
</file>

<file path=ppt/media/image5.png>
</file>

<file path=ppt/media/image50.svg>
</file>

<file path=ppt/media/image51.jpg>
</file>

<file path=ppt/media/image52.jpg>
</file>

<file path=ppt/media/image53.JPG>
</file>

<file path=ppt/media/image54.png>
</file>

<file path=ppt/media/image55.png>
</file>

<file path=ppt/media/image56.svg>
</file>

<file path=ppt/media/image57.png>
</file>

<file path=ppt/media/image58.svg>
</file>

<file path=ppt/media/image59.png>
</file>

<file path=ppt/media/image6.png>
</file>

<file path=ppt/media/image60.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69.png>
</file>

<file path=ppt/media/image7.png>
</file>

<file path=ppt/media/image70.svg>
</file>

<file path=ppt/media/image71.png>
</file>

<file path=ppt/media/image72.svg>
</file>

<file path=ppt/media/image73.jpg>
</file>

<file path=ppt/media/image74.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22277A-4DAF-4526-B931-3AB560747AC2}" type="datetimeFigureOut">
              <a:rPr lang="en-IN" smtClean="0"/>
              <a:t>30-07-2024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F185B7-9402-4AFE-949C-A3E0EB4A2318}" type="slidenum">
              <a:rPr lang="en-IN" smtClean="0"/>
              <a:t>‹#›</a:t>
            </a:fld>
            <a:endParaRPr lang="en-IN"/>
          </a:p>
        </p:txBody>
      </p:sp>
    </p:spTree>
    <p:extLst>
      <p:ext uri="{BB962C8B-B14F-4D97-AF65-F5344CB8AC3E}">
        <p14:creationId xmlns:p14="http://schemas.microsoft.com/office/powerpoint/2010/main" val="31578696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ECB5883-038C-4696-8E27-1811E470D6D4}" type="datetime1">
              <a:rPr lang="en-US" smtClean="0"/>
              <a:t>7/30/2024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2007050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E8A6D4-154B-4E4D-9001-7A6C328D243E}" type="datetime1">
              <a:rPr lang="en-US" smtClean="0"/>
              <a:t>7/30/2024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173011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EF880999-9BD6-4929-BDEC-B84E21C16701}" type="datetime1">
              <a:rPr lang="en-US" smtClean="0"/>
              <a:t>7/30/2024</a:t>
            </a:fld>
            <a:endParaRPr lang="en-US"/>
          </a:p>
        </p:txBody>
      </p:sp>
      <p:sp>
        <p:nvSpPr>
          <p:cNvPr id="5" name="Footer Placeholder 4"/>
          <p:cNvSpPr>
            <a:spLocks noGrp="1"/>
          </p:cNvSpPr>
          <p:nvPr>
            <p:ph type="ftr" sz="quarter" idx="11"/>
          </p:nvPr>
        </p:nvSpPr>
        <p:spPr>
          <a:xfrm>
            <a:off x="3776135" y="6422854"/>
            <a:ext cx="4279669" cy="365125"/>
          </a:xfrm>
        </p:spPr>
        <p:txBody>
          <a:bodyPr/>
          <a:lstStyle/>
          <a:p>
            <a:r>
              <a:rPr lang="en-US"/>
              <a:t>Sample Footer Text</a:t>
            </a:r>
          </a:p>
        </p:txBody>
      </p:sp>
      <p:sp>
        <p:nvSpPr>
          <p:cNvPr id="6" name="Slide Number Placeholder 5"/>
          <p:cNvSpPr>
            <a:spLocks noGrp="1"/>
          </p:cNvSpPr>
          <p:nvPr>
            <p:ph type="sldNum" sz="quarter" idx="12"/>
          </p:nvPr>
        </p:nvSpPr>
        <p:spPr>
          <a:xfrm>
            <a:off x="8073048" y="6422854"/>
            <a:ext cx="879759" cy="365125"/>
          </a:xfrm>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271144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9F6069-8263-4296-913A-BC2234E8D32B}" type="datetime1">
              <a:rPr lang="en-US" smtClean="0"/>
              <a:t>7/30/2024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40529865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BC9F5005-EC25-4FB9-B19B-2437F0B120D2}" type="datetime1">
              <a:rPr lang="en-US" smtClean="0"/>
              <a:t>7/30/2024</a:t>
            </a:fld>
            <a:endParaRPr lang="en-US"/>
          </a:p>
        </p:txBody>
      </p:sp>
      <p:sp>
        <p:nvSpPr>
          <p:cNvPr id="5" name="Footer Placeholder 4"/>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C68AC1EC-23E2-4F0E-A5A4-674EC8DB954E}" type="slidenum">
              <a:rPr lang="en-US" smtClean="0"/>
              <a:t>‹#›</a:t>
            </a:fld>
            <a:endParaRPr lang="en-US"/>
          </a:p>
        </p:txBody>
      </p:sp>
    </p:spTree>
    <p:extLst>
      <p:ext uri="{BB962C8B-B14F-4D97-AF65-F5344CB8AC3E}">
        <p14:creationId xmlns:p14="http://schemas.microsoft.com/office/powerpoint/2010/main" val="403974631"/>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283B5C-2325-42FF-AF91-C1451D9D66CC}" type="datetime1">
              <a:rPr lang="en-US" smtClean="0"/>
              <a:t>7/30/2024</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2261238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F88DB08-3B01-46DD-99F2-F6F6334EA669}" type="datetime1">
              <a:rPr lang="en-US" smtClean="0"/>
              <a:t>7/30/2024</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901958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892AC11-ACC3-4129-BBD7-C580BF1A4EE7}" type="datetime1">
              <a:rPr lang="en-US" smtClean="0"/>
              <a:t>7/30/2024</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40924550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80F7F3-E406-44E2-93AF-674B3F1A2E51}" type="datetime1">
              <a:rPr lang="en-US" smtClean="0"/>
              <a:t>7/30/2024</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871767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B1DD93-7C9D-4E53-81F0-DDE57FEA7EDB}" type="datetime1">
              <a:rPr lang="en-US" smtClean="0"/>
              <a:t>7/30/2024</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31277877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F7BC28-59DE-4F83-B4A1-497203279FAD}" type="datetime1">
              <a:rPr lang="en-US" smtClean="0"/>
              <a:t>7/30/2024</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1810986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268B3"/>
        </a:solidFill>
        <a:effectLst/>
      </p:bgPr>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0BDC4764-F656-4735-9820-9886F8DF1D6A}" type="datetime1">
              <a:rPr lang="en-US" smtClean="0"/>
              <a:t>7/30/2024</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r>
              <a:rPr lang="en-US"/>
              <a:t>Sample Footer Text</a:t>
            </a:r>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C68AC1EC-23E2-4F0E-A5A4-674EC8DB954E}" type="slidenum">
              <a:rPr lang="en-US" smtClean="0"/>
              <a:pPr/>
              <a:t>‹#›</a:t>
            </a:fld>
            <a:endParaRPr lang="en-US"/>
          </a:p>
        </p:txBody>
      </p:sp>
    </p:spTree>
    <p:extLst>
      <p:ext uri="{BB962C8B-B14F-4D97-AF65-F5344CB8AC3E}">
        <p14:creationId xmlns:p14="http://schemas.microsoft.com/office/powerpoint/2010/main" val="4076366633"/>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3.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3.pn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3.pn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8.xml"/><Relationship Id="rId7" Type="http://schemas.openxmlformats.org/officeDocument/2006/relationships/image" Target="../media/image3.png"/><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5.xml.rels><?xml version="1.0" encoding="UTF-8" standalone="yes"?>
<Relationships xmlns="http://schemas.openxmlformats.org/package/2006/relationships"><Relationship Id="rId8" Type="http://schemas.openxmlformats.org/officeDocument/2006/relationships/image" Target="../media/image62.svg"/><Relationship Id="rId13" Type="http://schemas.openxmlformats.org/officeDocument/2006/relationships/image" Target="../media/image67.png"/><Relationship Id="rId18" Type="http://schemas.openxmlformats.org/officeDocument/2006/relationships/image" Target="../media/image72.svg"/><Relationship Id="rId3" Type="http://schemas.openxmlformats.org/officeDocument/2006/relationships/diagramLayout" Target="../diagrams/layout9.xml"/><Relationship Id="rId7" Type="http://schemas.openxmlformats.org/officeDocument/2006/relationships/image" Target="../media/image61.png"/><Relationship Id="rId12" Type="http://schemas.openxmlformats.org/officeDocument/2006/relationships/image" Target="../media/image66.svg"/><Relationship Id="rId17" Type="http://schemas.openxmlformats.org/officeDocument/2006/relationships/image" Target="../media/image71.png"/><Relationship Id="rId2" Type="http://schemas.openxmlformats.org/officeDocument/2006/relationships/diagramData" Target="../diagrams/data9.xml"/><Relationship Id="rId16" Type="http://schemas.openxmlformats.org/officeDocument/2006/relationships/image" Target="../media/image70.svg"/><Relationship Id="rId1" Type="http://schemas.openxmlformats.org/officeDocument/2006/relationships/slideLayout" Target="../slideLayouts/slideLayout2.xml"/><Relationship Id="rId6" Type="http://schemas.microsoft.com/office/2007/relationships/diagramDrawing" Target="../diagrams/drawing9.xml"/><Relationship Id="rId11" Type="http://schemas.openxmlformats.org/officeDocument/2006/relationships/image" Target="../media/image65.png"/><Relationship Id="rId5" Type="http://schemas.openxmlformats.org/officeDocument/2006/relationships/diagramColors" Target="../diagrams/colors9.xml"/><Relationship Id="rId15" Type="http://schemas.openxmlformats.org/officeDocument/2006/relationships/image" Target="../media/image69.png"/><Relationship Id="rId10" Type="http://schemas.openxmlformats.org/officeDocument/2006/relationships/image" Target="../media/image64.svg"/><Relationship Id="rId19" Type="http://schemas.openxmlformats.org/officeDocument/2006/relationships/image" Target="../media/image3.png"/><Relationship Id="rId4" Type="http://schemas.openxmlformats.org/officeDocument/2006/relationships/diagramQuickStyle" Target="../diagrams/quickStyle9.xml"/><Relationship Id="rId9" Type="http://schemas.openxmlformats.org/officeDocument/2006/relationships/image" Target="../media/image63.png"/><Relationship Id="rId14" Type="http://schemas.openxmlformats.org/officeDocument/2006/relationships/image" Target="../media/image68.svg"/></Relationships>
</file>

<file path=ppt/slides/_rels/slide16.xml.rels><?xml version="1.0" encoding="UTF-8" standalone="yes"?>
<Relationships xmlns="http://schemas.openxmlformats.org/package/2006/relationships"><Relationship Id="rId3" Type="http://schemas.openxmlformats.org/officeDocument/2006/relationships/image" Target="../media/image74.jpg"/><Relationship Id="rId2" Type="http://schemas.openxmlformats.org/officeDocument/2006/relationships/image" Target="../media/image73.jpg"/><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hyperlink" Target="https://drive.google.com/drive/folders/14ruH8P7tgNMVDTzXRBFwkHT1m0EDlHup?usp=sharing"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drive.google.com/drive/folders/14ruH8P7tgNMVDTzXRBFwkHT1m0EDlHup?usp=sharing"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0.xml"/><Relationship Id="rId7" Type="http://schemas.openxmlformats.org/officeDocument/2006/relationships/image" Target="../media/image3.png"/><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43.png"/><Relationship Id="rId18" Type="http://schemas.openxmlformats.org/officeDocument/2006/relationships/slide" Target="slide13.xml"/><Relationship Id="rId3" Type="http://schemas.openxmlformats.org/officeDocument/2006/relationships/slide" Target="slide8.xml"/><Relationship Id="rId7" Type="http://schemas.openxmlformats.org/officeDocument/2006/relationships/image" Target="../media/image41.png"/><Relationship Id="rId12" Type="http://schemas.openxmlformats.org/officeDocument/2006/relationships/slide" Target="slide11.xml"/><Relationship Id="rId17" Type="http://schemas.openxmlformats.org/officeDocument/2006/relationships/image" Target="../media/image32.png"/><Relationship Id="rId2" Type="http://schemas.openxmlformats.org/officeDocument/2006/relationships/image" Target="../media/image27.png"/><Relationship Id="rId16" Type="http://schemas.openxmlformats.org/officeDocument/2006/relationships/image" Target="../media/image44.png"/><Relationship Id="rId20" Type="http://schemas.openxmlformats.org/officeDocument/2006/relationships/image" Target="../media/image3.png"/><Relationship Id="rId1" Type="http://schemas.openxmlformats.org/officeDocument/2006/relationships/slideLayout" Target="../slideLayouts/slideLayout5.xml"/><Relationship Id="rId6" Type="http://schemas.openxmlformats.org/officeDocument/2006/relationships/slide" Target="slide9.xml"/><Relationship Id="rId11" Type="http://schemas.openxmlformats.org/officeDocument/2006/relationships/image" Target="../media/image30.png"/><Relationship Id="rId5" Type="http://schemas.openxmlformats.org/officeDocument/2006/relationships/image" Target="../media/image28.png"/><Relationship Id="rId15" Type="http://schemas.openxmlformats.org/officeDocument/2006/relationships/slide" Target="slide12.xml"/><Relationship Id="rId10" Type="http://schemas.openxmlformats.org/officeDocument/2006/relationships/image" Target="../media/image42.png"/><Relationship Id="rId19" Type="http://schemas.openxmlformats.org/officeDocument/2006/relationships/image" Target="../media/image45.png"/><Relationship Id="rId4" Type="http://schemas.openxmlformats.org/officeDocument/2006/relationships/image" Target="../media/image40.png"/><Relationship Id="rId9" Type="http://schemas.openxmlformats.org/officeDocument/2006/relationships/slide" Target="slide10.xml"/><Relationship Id="rId14" Type="http://schemas.openxmlformats.org/officeDocument/2006/relationships/image" Target="../media/image31.pn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3.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7.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40.svg"/><Relationship Id="rId4" Type="http://schemas.openxmlformats.org/officeDocument/2006/relationships/image" Target="../media/image3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E10A6988-AAF3-2455-4B12-2603A86F469C}"/>
              </a:ext>
            </a:extLst>
          </p:cNvPr>
          <p:cNvPicPr>
            <a:picLocks noChangeAspect="1"/>
          </p:cNvPicPr>
          <p:nvPr/>
        </p:nvPicPr>
        <p:blipFill>
          <a:blip r:embed="rId2">
            <a:duotone>
              <a:schemeClr val="bg2">
                <a:shade val="45000"/>
                <a:satMod val="135000"/>
              </a:schemeClr>
              <a:prstClr val="white"/>
            </a:duotone>
            <a:alphaModFix amt="65000"/>
          </a:blip>
          <a:srcRect t="25000"/>
          <a:stretch/>
        </p:blipFill>
        <p:spPr>
          <a:xfrm>
            <a:off x="20" y="10"/>
            <a:ext cx="12191979" cy="6857989"/>
          </a:xfrm>
          <a:prstGeom prst="rect">
            <a:avLst/>
          </a:prstGeom>
          <a:solidFill>
            <a:srgbClr val="8468F6"/>
          </a:solidFill>
        </p:spPr>
      </p:pic>
      <p:sp>
        <p:nvSpPr>
          <p:cNvPr id="21" name="Rectangle 20">
            <a:extLst>
              <a:ext uri="{FF2B5EF4-FFF2-40B4-BE49-F238E27FC236}">
                <a16:creationId xmlns:a16="http://schemas.microsoft.com/office/drawing/2014/main" id="{FE409147-9C8A-4E37-878B-8EA26E282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059012"/>
            <a:ext cx="12188952" cy="1828800"/>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4C3E7825-F112-4C4B-B097-C68D1194CA44}"/>
              </a:ext>
            </a:extLst>
          </p:cNvPr>
          <p:cNvSpPr>
            <a:spLocks noGrp="1"/>
          </p:cNvSpPr>
          <p:nvPr>
            <p:ph type="ctrTitle"/>
          </p:nvPr>
        </p:nvSpPr>
        <p:spPr>
          <a:xfrm>
            <a:off x="258754" y="2103738"/>
            <a:ext cx="11471565" cy="1739347"/>
          </a:xfrm>
        </p:spPr>
        <p:txBody>
          <a:bodyPr>
            <a:normAutofit/>
          </a:bodyPr>
          <a:lstStyle/>
          <a:p>
            <a:r>
              <a:rPr lang="en-GB" sz="5400" dirty="0">
                <a:latin typeface="Calibri" panose="020F0502020204030204" pitchFamily="34" charset="0"/>
                <a:cs typeface="Calibri" panose="020F0502020204030204" pitchFamily="34" charset="0"/>
              </a:rPr>
              <a:t>TATA TECHNOLOGIES INNOVENT </a:t>
            </a:r>
            <a:br>
              <a:rPr lang="en-GB" dirty="0">
                <a:latin typeface="Calibri" panose="020F0502020204030204" pitchFamily="34" charset="0"/>
                <a:cs typeface="Calibri" panose="020F0502020204030204" pitchFamily="34" charset="0"/>
              </a:rPr>
            </a:br>
            <a:r>
              <a:rPr lang="en-GB" sz="3200" b="1" cap="none" dirty="0" err="1">
                <a:latin typeface="Calibri" panose="020F0502020204030204" pitchFamily="34" charset="0"/>
                <a:cs typeface="Calibri" panose="020F0502020204030204" pitchFamily="34" charset="0"/>
              </a:rPr>
              <a:t>InnoVent</a:t>
            </a:r>
            <a:r>
              <a:rPr lang="en-GB" sz="3200" b="1" cap="none" dirty="0">
                <a:latin typeface="Calibri" panose="020F0502020204030204" pitchFamily="34" charset="0"/>
                <a:cs typeface="Calibri" panose="020F0502020204030204" pitchFamily="34" charset="0"/>
              </a:rPr>
              <a:t> solutions for a better world​</a:t>
            </a:r>
            <a:endParaRPr lang="en-IN" sz="3200" cap="none" dirty="0">
              <a:latin typeface="Calibri" panose="020F0502020204030204" pitchFamily="34" charset="0"/>
              <a:cs typeface="Calibri" panose="020F0502020204030204" pitchFamily="34" charset="0"/>
            </a:endParaRPr>
          </a:p>
        </p:txBody>
      </p:sp>
      <p:sp>
        <p:nvSpPr>
          <p:cNvPr id="3" name="Subtitle 2">
            <a:extLst>
              <a:ext uri="{FF2B5EF4-FFF2-40B4-BE49-F238E27FC236}">
                <a16:creationId xmlns:a16="http://schemas.microsoft.com/office/drawing/2014/main" id="{284DD463-179C-F899-79E6-8FE0CA115F48}"/>
              </a:ext>
            </a:extLst>
          </p:cNvPr>
          <p:cNvSpPr>
            <a:spLocks noGrp="1"/>
          </p:cNvSpPr>
          <p:nvPr>
            <p:ph type="subTitle" idx="1"/>
          </p:nvPr>
        </p:nvSpPr>
        <p:spPr>
          <a:xfrm>
            <a:off x="258754" y="4249170"/>
            <a:ext cx="9144000" cy="2424005"/>
          </a:xfrm>
        </p:spPr>
        <p:txBody>
          <a:bodyPr>
            <a:normAutofit fontScale="92500" lnSpcReduction="10000"/>
          </a:bodyPr>
          <a:lstStyle/>
          <a:p>
            <a:pPr algn="l"/>
            <a:r>
              <a:rPr lang="en-GB" b="1" dirty="0"/>
              <a:t>TEAM MEMBERS:</a:t>
            </a:r>
          </a:p>
          <a:p>
            <a:pPr algn="l"/>
            <a:r>
              <a:rPr lang="en-GB" dirty="0"/>
              <a:t>1.Sowmithaa Sri S</a:t>
            </a:r>
          </a:p>
          <a:p>
            <a:pPr algn="l"/>
            <a:r>
              <a:rPr lang="en-GB" dirty="0"/>
              <a:t>2.NVS Keerthana </a:t>
            </a:r>
            <a:r>
              <a:rPr lang="en-GB" dirty="0" err="1"/>
              <a:t>Lingamallu</a:t>
            </a:r>
            <a:r>
              <a:rPr lang="en-GB" dirty="0"/>
              <a:t> </a:t>
            </a:r>
          </a:p>
          <a:p>
            <a:pPr algn="l"/>
            <a:r>
              <a:rPr lang="en-GB" dirty="0"/>
              <a:t>3. </a:t>
            </a:r>
            <a:r>
              <a:rPr lang="en-GB" dirty="0" err="1"/>
              <a:t>Rithikha</a:t>
            </a:r>
            <a:r>
              <a:rPr lang="en-GB" dirty="0"/>
              <a:t> R</a:t>
            </a:r>
          </a:p>
          <a:p>
            <a:pPr algn="l"/>
            <a:r>
              <a:rPr lang="en-GB" dirty="0"/>
              <a:t>4. </a:t>
            </a:r>
            <a:r>
              <a:rPr lang="en-GB" dirty="0" err="1"/>
              <a:t>Sannidhay</a:t>
            </a:r>
            <a:r>
              <a:rPr lang="en-GB" dirty="0"/>
              <a:t> </a:t>
            </a:r>
            <a:r>
              <a:rPr lang="en-GB" dirty="0" err="1"/>
              <a:t>Jangam</a:t>
            </a:r>
            <a:endParaRPr lang="en-GB" dirty="0"/>
          </a:p>
          <a:p>
            <a:pPr algn="l"/>
            <a:r>
              <a:rPr lang="en-GB" dirty="0"/>
              <a:t>5.Shwetha M</a:t>
            </a:r>
          </a:p>
          <a:p>
            <a:pPr marL="457200" indent="-457200">
              <a:buAutoNum type="arabicPeriod"/>
            </a:pPr>
            <a:endParaRPr lang="en-IN" dirty="0"/>
          </a:p>
        </p:txBody>
      </p:sp>
      <p:sp>
        <p:nvSpPr>
          <p:cNvPr id="5" name="Subtitle 2">
            <a:extLst>
              <a:ext uri="{FF2B5EF4-FFF2-40B4-BE49-F238E27FC236}">
                <a16:creationId xmlns:a16="http://schemas.microsoft.com/office/drawing/2014/main" id="{31255DEF-A1F8-62FB-8AAD-C631A409E5C6}"/>
              </a:ext>
            </a:extLst>
          </p:cNvPr>
          <p:cNvSpPr txBox="1">
            <a:spLocks/>
          </p:cNvSpPr>
          <p:nvPr/>
        </p:nvSpPr>
        <p:spPr>
          <a:xfrm>
            <a:off x="4671869" y="4204444"/>
            <a:ext cx="6962412" cy="114577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200"/>
              </a:spcBef>
              <a:spcAft>
                <a:spcPts val="200"/>
              </a:spcAft>
              <a:buClr>
                <a:schemeClr val="tx1"/>
              </a:buClr>
              <a:buFont typeface="Wingdings" pitchFamily="2" charset="2"/>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9pPr>
          </a:lstStyle>
          <a:p>
            <a:pPr algn="l"/>
            <a:r>
              <a:rPr lang="en-GB" b="1" dirty="0"/>
              <a:t>TEAM NAME:  </a:t>
            </a:r>
          </a:p>
          <a:p>
            <a:pPr algn="l"/>
            <a:r>
              <a:rPr lang="en-GB" sz="4000" b="1" dirty="0"/>
              <a:t>S</a:t>
            </a:r>
            <a:r>
              <a:rPr lang="en-GB" sz="4000" b="1" dirty="0">
                <a:latin typeface="Times New Roman" panose="02020603050405020304" pitchFamily="18" charset="0"/>
                <a:cs typeface="Times New Roman" panose="02020603050405020304" pitchFamily="18" charset="0"/>
              </a:rPr>
              <a:t>3</a:t>
            </a:r>
            <a:r>
              <a:rPr lang="en-GB" sz="4000" b="1" dirty="0"/>
              <a:t>RK</a:t>
            </a:r>
          </a:p>
        </p:txBody>
      </p:sp>
      <p:pic>
        <p:nvPicPr>
          <p:cNvPr id="10" name="Picture 9" descr="A blue logo on a black background&#10;&#10;Description automatically generated">
            <a:extLst>
              <a:ext uri="{FF2B5EF4-FFF2-40B4-BE49-F238E27FC236}">
                <a16:creationId xmlns:a16="http://schemas.microsoft.com/office/drawing/2014/main" id="{6D8A1DF7-2261-C493-2AC8-3C3F284513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19088" y="383625"/>
            <a:ext cx="2995119" cy="1291773"/>
          </a:xfrm>
          <a:prstGeom prst="rect">
            <a:avLst/>
          </a:prstGeom>
        </p:spPr>
      </p:pic>
    </p:spTree>
    <p:extLst>
      <p:ext uri="{BB962C8B-B14F-4D97-AF65-F5344CB8AC3E}">
        <p14:creationId xmlns:p14="http://schemas.microsoft.com/office/powerpoint/2010/main" val="793379030"/>
      </p:ext>
    </p:extLst>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ontent Placeholder 2">
            <a:extLst>
              <a:ext uri="{FF2B5EF4-FFF2-40B4-BE49-F238E27FC236}">
                <a16:creationId xmlns:a16="http://schemas.microsoft.com/office/drawing/2014/main" id="{C61B0010-0630-DD01-CA68-D20509D6DE0A}"/>
              </a:ext>
            </a:extLst>
          </p:cNvPr>
          <p:cNvGraphicFramePr>
            <a:graphicFrameLocks noGrp="1"/>
          </p:cNvGraphicFramePr>
          <p:nvPr>
            <p:ph idx="1"/>
            <p:extLst>
              <p:ext uri="{D42A27DB-BD31-4B8C-83A1-F6EECF244321}">
                <p14:modId xmlns:p14="http://schemas.microsoft.com/office/powerpoint/2010/main" val="2224167464"/>
              </p:ext>
            </p:extLst>
          </p:nvPr>
        </p:nvGraphicFramePr>
        <p:xfrm>
          <a:off x="1202919" y="2011680"/>
          <a:ext cx="9784080" cy="42062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E59878BD-A3D4-BFFD-186F-BFC48E0F948C}"/>
              </a:ext>
            </a:extLst>
          </p:cNvPr>
          <p:cNvSpPr>
            <a:spLocks noGrp="1"/>
          </p:cNvSpPr>
          <p:nvPr>
            <p:ph type="sldNum" sz="quarter" idx="12"/>
          </p:nvPr>
        </p:nvSpPr>
        <p:spPr/>
        <p:txBody>
          <a:bodyPr/>
          <a:lstStyle/>
          <a:p>
            <a:fld id="{C68AC1EC-23E2-4F0E-A5A4-674EC8DB954E}" type="slidenum">
              <a:rPr lang="en-US" smtClean="0"/>
              <a:t>10</a:t>
            </a:fld>
            <a:endParaRPr lang="en-US"/>
          </a:p>
        </p:txBody>
      </p:sp>
      <p:sp>
        <p:nvSpPr>
          <p:cNvPr id="7" name="Title 1">
            <a:extLst>
              <a:ext uri="{FF2B5EF4-FFF2-40B4-BE49-F238E27FC236}">
                <a16:creationId xmlns:a16="http://schemas.microsoft.com/office/drawing/2014/main" id="{F00D6E98-725D-BD48-293B-055B0A9BA08A}"/>
              </a:ext>
            </a:extLst>
          </p:cNvPr>
          <p:cNvSpPr txBox="1">
            <a:spLocks/>
          </p:cNvSpPr>
          <p:nvPr/>
        </p:nvSpPr>
        <p:spPr>
          <a:xfrm>
            <a:off x="314229" y="232115"/>
            <a:ext cx="9784080" cy="1508760"/>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IN" b="1" dirty="0">
                <a:solidFill>
                  <a:srgbClr val="000000"/>
                </a:solidFill>
              </a:rPr>
              <a:t>Model Setup</a:t>
            </a:r>
            <a:r>
              <a:rPr lang="en-IN" b="1" i="0" u="none" strike="noStrike" baseline="0" dirty="0">
                <a:solidFill>
                  <a:srgbClr val="000000"/>
                </a:solidFill>
              </a:rPr>
              <a:t> </a:t>
            </a:r>
          </a:p>
          <a:p>
            <a:r>
              <a:rPr lang="en-IN" b="1" i="0" u="none" strike="noStrike" baseline="0" dirty="0"/>
              <a:t>training </a:t>
            </a:r>
            <a:endParaRPr lang="en-IN" b="1" dirty="0"/>
          </a:p>
        </p:txBody>
      </p:sp>
      <p:pic>
        <p:nvPicPr>
          <p:cNvPr id="8" name="Picture 7" descr="A blue logo on a black background&#10;&#10;Description automatically generated">
            <a:extLst>
              <a:ext uri="{FF2B5EF4-FFF2-40B4-BE49-F238E27FC236}">
                <a16:creationId xmlns:a16="http://schemas.microsoft.com/office/drawing/2014/main" id="{8B1CCF8F-C83B-0F0E-C586-F4197FD578D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Tree>
    <p:extLst>
      <p:ext uri="{BB962C8B-B14F-4D97-AF65-F5344CB8AC3E}">
        <p14:creationId xmlns:p14="http://schemas.microsoft.com/office/powerpoint/2010/main" val="3883453379"/>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47321DEE-53C0-0514-D4C5-62E0FFA53B79}"/>
              </a:ext>
            </a:extLst>
          </p:cNvPr>
          <p:cNvSpPr>
            <a:spLocks noGrp="1"/>
          </p:cNvSpPr>
          <p:nvPr>
            <p:ph type="sldNum" sz="quarter" idx="12"/>
          </p:nvPr>
        </p:nvSpPr>
        <p:spPr/>
        <p:txBody>
          <a:bodyPr/>
          <a:lstStyle/>
          <a:p>
            <a:fld id="{C68AC1EC-23E2-4F0E-A5A4-674EC8DB954E}" type="slidenum">
              <a:rPr lang="en-US" smtClean="0"/>
              <a:t>11</a:t>
            </a:fld>
            <a:endParaRPr lang="en-US"/>
          </a:p>
        </p:txBody>
      </p:sp>
      <p:sp>
        <p:nvSpPr>
          <p:cNvPr id="9" name="Title 1">
            <a:extLst>
              <a:ext uri="{FF2B5EF4-FFF2-40B4-BE49-F238E27FC236}">
                <a16:creationId xmlns:a16="http://schemas.microsoft.com/office/drawing/2014/main" id="{54196DB9-74DB-0F62-1E56-4213A15AB6F1}"/>
              </a:ext>
            </a:extLst>
          </p:cNvPr>
          <p:cNvSpPr txBox="1">
            <a:spLocks/>
          </p:cNvSpPr>
          <p:nvPr/>
        </p:nvSpPr>
        <p:spPr>
          <a:xfrm>
            <a:off x="314229" y="232115"/>
            <a:ext cx="9784080" cy="1508760"/>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IN" b="1" i="0" u="none" strike="noStrike" baseline="0" dirty="0">
                <a:solidFill>
                  <a:srgbClr val="000000"/>
                </a:solidFill>
              </a:rPr>
              <a:t>PERFOMANCE EVALUATIONS </a:t>
            </a:r>
          </a:p>
          <a:p>
            <a:r>
              <a:rPr lang="en-IN" b="1" dirty="0"/>
              <a:t>METRICS</a:t>
            </a:r>
          </a:p>
        </p:txBody>
      </p:sp>
      <p:pic>
        <p:nvPicPr>
          <p:cNvPr id="10" name="Picture 9" descr="A blue logo on a black background&#10;&#10;Description automatically generated">
            <a:extLst>
              <a:ext uri="{FF2B5EF4-FFF2-40B4-BE49-F238E27FC236}">
                <a16:creationId xmlns:a16="http://schemas.microsoft.com/office/drawing/2014/main" id="{EE4B8CB8-4EE4-82C2-BAE6-F025297464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graphicFrame>
        <p:nvGraphicFramePr>
          <p:cNvPr id="20" name="Content Placeholder 19">
            <a:extLst>
              <a:ext uri="{FF2B5EF4-FFF2-40B4-BE49-F238E27FC236}">
                <a16:creationId xmlns:a16="http://schemas.microsoft.com/office/drawing/2014/main" id="{E0B8F01C-4037-19A8-8494-C169AAB9E866}"/>
              </a:ext>
            </a:extLst>
          </p:cNvPr>
          <p:cNvGraphicFramePr>
            <a:graphicFrameLocks noGrp="1"/>
          </p:cNvGraphicFramePr>
          <p:nvPr>
            <p:ph idx="1"/>
            <p:extLst>
              <p:ext uri="{D42A27DB-BD31-4B8C-83A1-F6EECF244321}">
                <p14:modId xmlns:p14="http://schemas.microsoft.com/office/powerpoint/2010/main" val="465291902"/>
              </p:ext>
            </p:extLst>
          </p:nvPr>
        </p:nvGraphicFramePr>
        <p:xfrm>
          <a:off x="967826" y="2030324"/>
          <a:ext cx="10256348" cy="44092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1365088"/>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ent Placeholder 10">
            <a:extLst>
              <a:ext uri="{FF2B5EF4-FFF2-40B4-BE49-F238E27FC236}">
                <a16:creationId xmlns:a16="http://schemas.microsoft.com/office/drawing/2014/main" id="{A1700EF1-C3FB-E9EA-4C2E-9E074535A4FE}"/>
              </a:ext>
            </a:extLst>
          </p:cNvPr>
          <p:cNvGraphicFramePr>
            <a:graphicFrameLocks noGrp="1"/>
          </p:cNvGraphicFramePr>
          <p:nvPr>
            <p:ph idx="1"/>
            <p:extLst>
              <p:ext uri="{D42A27DB-BD31-4B8C-83A1-F6EECF244321}">
                <p14:modId xmlns:p14="http://schemas.microsoft.com/office/powerpoint/2010/main" val="573853700"/>
              </p:ext>
            </p:extLst>
          </p:nvPr>
        </p:nvGraphicFramePr>
        <p:xfrm>
          <a:off x="275200" y="1917142"/>
          <a:ext cx="11329991" cy="48708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D9022DAE-4A81-9764-64B5-97730D85A1A6}"/>
              </a:ext>
            </a:extLst>
          </p:cNvPr>
          <p:cNvSpPr>
            <a:spLocks noGrp="1"/>
          </p:cNvSpPr>
          <p:nvPr>
            <p:ph type="sldNum" sz="quarter" idx="12"/>
          </p:nvPr>
        </p:nvSpPr>
        <p:spPr/>
        <p:txBody>
          <a:bodyPr/>
          <a:lstStyle/>
          <a:p>
            <a:fld id="{C68AC1EC-23E2-4F0E-A5A4-674EC8DB954E}" type="slidenum">
              <a:rPr lang="en-US" smtClean="0"/>
              <a:t>12</a:t>
            </a:fld>
            <a:endParaRPr lang="en-US"/>
          </a:p>
        </p:txBody>
      </p:sp>
      <p:sp>
        <p:nvSpPr>
          <p:cNvPr id="14" name="Title 1">
            <a:extLst>
              <a:ext uri="{FF2B5EF4-FFF2-40B4-BE49-F238E27FC236}">
                <a16:creationId xmlns:a16="http://schemas.microsoft.com/office/drawing/2014/main" id="{03EAF7A6-83E5-5EC4-A022-8C7D014FC2B6}"/>
              </a:ext>
            </a:extLst>
          </p:cNvPr>
          <p:cNvSpPr txBox="1">
            <a:spLocks/>
          </p:cNvSpPr>
          <p:nvPr/>
        </p:nvSpPr>
        <p:spPr>
          <a:xfrm>
            <a:off x="314229" y="232115"/>
            <a:ext cx="9784080" cy="1508760"/>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IN" b="1" i="0" u="none" strike="noStrike" baseline="0" dirty="0">
                <a:solidFill>
                  <a:srgbClr val="000000"/>
                </a:solidFill>
              </a:rPr>
              <a:t>Model saving</a:t>
            </a:r>
          </a:p>
          <a:p>
            <a:r>
              <a:rPr lang="en-IN" b="1" dirty="0"/>
              <a:t>deploying</a:t>
            </a:r>
          </a:p>
        </p:txBody>
      </p:sp>
      <p:pic>
        <p:nvPicPr>
          <p:cNvPr id="15" name="Picture 14" descr="A blue logo on a black background&#10;&#10;Description automatically generated">
            <a:extLst>
              <a:ext uri="{FF2B5EF4-FFF2-40B4-BE49-F238E27FC236}">
                <a16:creationId xmlns:a16="http://schemas.microsoft.com/office/drawing/2014/main" id="{DBE26958-DBE8-C042-238E-F444E3269FC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Tree>
    <p:extLst>
      <p:ext uri="{BB962C8B-B14F-4D97-AF65-F5344CB8AC3E}">
        <p14:creationId xmlns:p14="http://schemas.microsoft.com/office/powerpoint/2010/main" val="698161192"/>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Content Placeholder 13">
            <a:extLst>
              <a:ext uri="{FF2B5EF4-FFF2-40B4-BE49-F238E27FC236}">
                <a16:creationId xmlns:a16="http://schemas.microsoft.com/office/drawing/2014/main" id="{F9FA3155-7B79-54BB-9753-4BB2A8704579}"/>
              </a:ext>
            </a:extLst>
          </p:cNvPr>
          <p:cNvGraphicFramePr>
            <a:graphicFrameLocks noGrp="1"/>
          </p:cNvGraphicFramePr>
          <p:nvPr>
            <p:ph idx="1"/>
            <p:extLst>
              <p:ext uri="{D42A27DB-BD31-4B8C-83A1-F6EECF244321}">
                <p14:modId xmlns:p14="http://schemas.microsoft.com/office/powerpoint/2010/main" val="991216454"/>
              </p:ext>
            </p:extLst>
          </p:nvPr>
        </p:nvGraphicFramePr>
        <p:xfrm>
          <a:off x="1202919" y="2011680"/>
          <a:ext cx="9784080" cy="42062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ABFB1FF8-D41E-0670-4508-98CA41FE91DB}"/>
              </a:ext>
            </a:extLst>
          </p:cNvPr>
          <p:cNvSpPr>
            <a:spLocks noGrp="1"/>
          </p:cNvSpPr>
          <p:nvPr>
            <p:ph type="sldNum" sz="quarter" idx="12"/>
          </p:nvPr>
        </p:nvSpPr>
        <p:spPr/>
        <p:txBody>
          <a:bodyPr/>
          <a:lstStyle/>
          <a:p>
            <a:fld id="{C68AC1EC-23E2-4F0E-A5A4-674EC8DB954E}" type="slidenum">
              <a:rPr lang="en-US" smtClean="0"/>
              <a:t>13</a:t>
            </a:fld>
            <a:endParaRPr lang="en-US"/>
          </a:p>
        </p:txBody>
      </p:sp>
      <p:sp>
        <p:nvSpPr>
          <p:cNvPr id="9" name="Title 1">
            <a:extLst>
              <a:ext uri="{FF2B5EF4-FFF2-40B4-BE49-F238E27FC236}">
                <a16:creationId xmlns:a16="http://schemas.microsoft.com/office/drawing/2014/main" id="{6AA3B09A-C72A-60C1-9ADD-466F4649E49F}"/>
              </a:ext>
            </a:extLst>
          </p:cNvPr>
          <p:cNvSpPr txBox="1">
            <a:spLocks/>
          </p:cNvSpPr>
          <p:nvPr/>
        </p:nvSpPr>
        <p:spPr>
          <a:xfrm>
            <a:off x="314229" y="232115"/>
            <a:ext cx="9784080" cy="1508760"/>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IN" b="1" dirty="0">
                <a:solidFill>
                  <a:srgbClr val="000000"/>
                </a:solidFill>
              </a:rPr>
              <a:t>KEY innovations</a:t>
            </a:r>
            <a:endParaRPr lang="en-IN" b="1" i="0" u="none" strike="noStrike" baseline="0" dirty="0">
              <a:solidFill>
                <a:srgbClr val="000000"/>
              </a:solidFill>
            </a:endParaRPr>
          </a:p>
          <a:p>
            <a:r>
              <a:rPr lang="en-IN" b="1" dirty="0"/>
              <a:t>novelty</a:t>
            </a:r>
          </a:p>
        </p:txBody>
      </p:sp>
      <p:pic>
        <p:nvPicPr>
          <p:cNvPr id="10" name="Picture 9" descr="A blue logo on a black background&#10;&#10;Description automatically generated">
            <a:extLst>
              <a:ext uri="{FF2B5EF4-FFF2-40B4-BE49-F238E27FC236}">
                <a16:creationId xmlns:a16="http://schemas.microsoft.com/office/drawing/2014/main" id="{11368401-AED4-1849-B079-C8252568165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Tree>
    <p:extLst>
      <p:ext uri="{BB962C8B-B14F-4D97-AF65-F5344CB8AC3E}">
        <p14:creationId xmlns:p14="http://schemas.microsoft.com/office/powerpoint/2010/main" val="2717347600"/>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a:extLst>
              <a:ext uri="{FF2B5EF4-FFF2-40B4-BE49-F238E27FC236}">
                <a16:creationId xmlns:a16="http://schemas.microsoft.com/office/drawing/2014/main" id="{841A71CB-13D9-B371-F356-3B9E35E2FCF0}"/>
              </a:ext>
            </a:extLst>
          </p:cNvPr>
          <p:cNvGraphicFramePr>
            <a:graphicFrameLocks noGrp="1"/>
          </p:cNvGraphicFramePr>
          <p:nvPr>
            <p:ph idx="1"/>
            <p:extLst>
              <p:ext uri="{D42A27DB-BD31-4B8C-83A1-F6EECF244321}">
                <p14:modId xmlns:p14="http://schemas.microsoft.com/office/powerpoint/2010/main" val="92816962"/>
              </p:ext>
            </p:extLst>
          </p:nvPr>
        </p:nvGraphicFramePr>
        <p:xfrm>
          <a:off x="943583" y="2216614"/>
          <a:ext cx="10043416" cy="38534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7EB86B4C-A431-A6A5-406E-A76C5AA86AF6}"/>
              </a:ext>
            </a:extLst>
          </p:cNvPr>
          <p:cNvSpPr>
            <a:spLocks noGrp="1"/>
          </p:cNvSpPr>
          <p:nvPr>
            <p:ph type="sldNum" sz="quarter" idx="12"/>
          </p:nvPr>
        </p:nvSpPr>
        <p:spPr/>
        <p:txBody>
          <a:bodyPr/>
          <a:lstStyle/>
          <a:p>
            <a:fld id="{C68AC1EC-23E2-4F0E-A5A4-674EC8DB954E}" type="slidenum">
              <a:rPr lang="en-US" smtClean="0"/>
              <a:t>14</a:t>
            </a:fld>
            <a:endParaRPr lang="en-US"/>
          </a:p>
        </p:txBody>
      </p:sp>
      <p:sp>
        <p:nvSpPr>
          <p:cNvPr id="7" name="Title 1">
            <a:extLst>
              <a:ext uri="{FF2B5EF4-FFF2-40B4-BE49-F238E27FC236}">
                <a16:creationId xmlns:a16="http://schemas.microsoft.com/office/drawing/2014/main" id="{1A1390FA-AC28-155B-85EE-6B3B5269238B}"/>
              </a:ext>
            </a:extLst>
          </p:cNvPr>
          <p:cNvSpPr txBox="1">
            <a:spLocks/>
          </p:cNvSpPr>
          <p:nvPr/>
        </p:nvSpPr>
        <p:spPr>
          <a:xfrm>
            <a:off x="314229" y="355060"/>
            <a:ext cx="9784080" cy="1508760"/>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US" b="1" i="0" dirty="0">
                <a:solidFill>
                  <a:srgbClr val="000000"/>
                </a:solidFill>
                <a:effectLst/>
                <a:latin typeface="DM Sans" pitchFamily="2" charset="0"/>
              </a:rPr>
              <a:t>how were </a:t>
            </a:r>
          </a:p>
          <a:p>
            <a:r>
              <a:rPr lang="en-US" b="1" i="0" dirty="0">
                <a:effectLst/>
                <a:latin typeface="DM Sans" pitchFamily="2" charset="0"/>
              </a:rPr>
              <a:t>Challenges overcome?</a:t>
            </a:r>
            <a:endParaRPr lang="en-IN" b="1" i="0" u="none" strike="noStrike" baseline="0" dirty="0"/>
          </a:p>
        </p:txBody>
      </p:sp>
      <p:pic>
        <p:nvPicPr>
          <p:cNvPr id="8" name="Picture 7" descr="A blue logo on a black background&#10;&#10;Description automatically generated">
            <a:extLst>
              <a:ext uri="{FF2B5EF4-FFF2-40B4-BE49-F238E27FC236}">
                <a16:creationId xmlns:a16="http://schemas.microsoft.com/office/drawing/2014/main" id="{C8585669-BA41-731C-56DA-D4D5F06716A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Tree>
    <p:extLst>
      <p:ext uri="{BB962C8B-B14F-4D97-AF65-F5344CB8AC3E}">
        <p14:creationId xmlns:p14="http://schemas.microsoft.com/office/powerpoint/2010/main" val="4249365199"/>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0F88C-666B-5CC9-817E-30CF5C6574DA}"/>
              </a:ext>
            </a:extLst>
          </p:cNvPr>
          <p:cNvSpPr>
            <a:spLocks noGrp="1"/>
          </p:cNvSpPr>
          <p:nvPr>
            <p:ph type="title"/>
          </p:nvPr>
        </p:nvSpPr>
        <p:spPr>
          <a:xfrm>
            <a:off x="172363" y="340609"/>
            <a:ext cx="9784080" cy="1508760"/>
          </a:xfrm>
        </p:spPr>
        <p:txBody>
          <a:bodyPr>
            <a:noAutofit/>
          </a:bodyPr>
          <a:lstStyle/>
          <a:p>
            <a:br>
              <a:rPr lang="en-GB" b="1" dirty="0"/>
            </a:br>
            <a:r>
              <a:rPr lang="en-US" b="1" dirty="0">
                <a:solidFill>
                  <a:srgbClr val="000000"/>
                </a:solidFill>
              </a:rPr>
              <a:t>Aspects of </a:t>
            </a:r>
            <a:br>
              <a:rPr lang="en-GB" b="1" dirty="0"/>
            </a:br>
            <a:r>
              <a:rPr lang="en-GB" b="1" dirty="0"/>
              <a:t>Technical implementation </a:t>
            </a:r>
            <a:br>
              <a:rPr lang="en-GB" b="1" dirty="0"/>
            </a:br>
            <a:r>
              <a:rPr lang="en-US" b="1" i="0" dirty="0">
                <a:solidFill>
                  <a:srgbClr val="000000"/>
                </a:solidFill>
                <a:effectLst/>
              </a:rPr>
              <a:t> </a:t>
            </a:r>
            <a:endParaRPr lang="en-IN" b="1" dirty="0"/>
          </a:p>
        </p:txBody>
      </p:sp>
      <p:graphicFrame>
        <p:nvGraphicFramePr>
          <p:cNvPr id="5" name="Content Placeholder 4">
            <a:extLst>
              <a:ext uri="{FF2B5EF4-FFF2-40B4-BE49-F238E27FC236}">
                <a16:creationId xmlns:a16="http://schemas.microsoft.com/office/drawing/2014/main" id="{C42A5E3E-FF88-1D3B-EBCA-0DC937DD1B08}"/>
              </a:ext>
            </a:extLst>
          </p:cNvPr>
          <p:cNvGraphicFramePr>
            <a:graphicFrameLocks noGrp="1"/>
          </p:cNvGraphicFramePr>
          <p:nvPr>
            <p:ph idx="1"/>
            <p:extLst>
              <p:ext uri="{D42A27DB-BD31-4B8C-83A1-F6EECF244321}">
                <p14:modId xmlns:p14="http://schemas.microsoft.com/office/powerpoint/2010/main" val="1144748311"/>
              </p:ext>
            </p:extLst>
          </p:nvPr>
        </p:nvGraphicFramePr>
        <p:xfrm>
          <a:off x="351793" y="1522353"/>
          <a:ext cx="11486332" cy="51710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271AEC83-7BB2-61E0-D270-A9595A301F60}"/>
              </a:ext>
            </a:extLst>
          </p:cNvPr>
          <p:cNvSpPr>
            <a:spLocks noGrp="1"/>
          </p:cNvSpPr>
          <p:nvPr>
            <p:ph type="sldNum" sz="quarter" idx="12"/>
          </p:nvPr>
        </p:nvSpPr>
        <p:spPr/>
        <p:txBody>
          <a:bodyPr/>
          <a:lstStyle/>
          <a:p>
            <a:fld id="{C68AC1EC-23E2-4F0E-A5A4-674EC8DB954E}" type="slidenum">
              <a:rPr lang="en-US" smtClean="0"/>
              <a:t>15</a:t>
            </a:fld>
            <a:endParaRPr lang="en-US"/>
          </a:p>
        </p:txBody>
      </p:sp>
      <p:sp>
        <p:nvSpPr>
          <p:cNvPr id="7" name="Rectangle 6" descr="Programmer">
            <a:extLst>
              <a:ext uri="{FF2B5EF4-FFF2-40B4-BE49-F238E27FC236}">
                <a16:creationId xmlns:a16="http://schemas.microsoft.com/office/drawing/2014/main" id="{89C81B45-F3B3-9FAB-313F-9025FE227651}"/>
              </a:ext>
            </a:extLst>
          </p:cNvPr>
          <p:cNvSpPr/>
          <p:nvPr/>
        </p:nvSpPr>
        <p:spPr>
          <a:xfrm>
            <a:off x="48583" y="2841390"/>
            <a:ext cx="606419" cy="537824"/>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IN" dirty="0"/>
          </a:p>
        </p:txBody>
      </p:sp>
      <p:sp>
        <p:nvSpPr>
          <p:cNvPr id="8" name="Rectangle 7" descr="Research">
            <a:extLst>
              <a:ext uri="{FF2B5EF4-FFF2-40B4-BE49-F238E27FC236}">
                <a16:creationId xmlns:a16="http://schemas.microsoft.com/office/drawing/2014/main" id="{F17373E3-4A58-5C63-A2E6-E8013769642E}"/>
              </a:ext>
            </a:extLst>
          </p:cNvPr>
          <p:cNvSpPr/>
          <p:nvPr/>
        </p:nvSpPr>
        <p:spPr>
          <a:xfrm>
            <a:off x="2032552" y="2914434"/>
            <a:ext cx="524059" cy="464780"/>
          </a:xfrm>
          <a:prstGeom prst="rect">
            <a:avLst/>
          </a:prstGeom>
          <a: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p:spPr>
        <p:style>
          <a:lnRef idx="2">
            <a:scrgbClr r="0" g="0" b="0"/>
          </a:lnRef>
          <a:fillRef idx="1">
            <a:scrgbClr r="0" g="0" b="0"/>
          </a:fillRef>
          <a:effectRef idx="0">
            <a:schemeClr val="accent2">
              <a:hueOff val="947128"/>
              <a:satOff val="4941"/>
              <a:lumOff val="-1412"/>
              <a:alphaOff val="0"/>
            </a:schemeClr>
          </a:effectRef>
          <a:fontRef idx="minor">
            <a:schemeClr val="lt1"/>
          </a:fontRef>
        </p:style>
        <p:txBody>
          <a:bodyPr/>
          <a:lstStyle/>
          <a:p>
            <a:endParaRPr lang="en-IN" dirty="0"/>
          </a:p>
        </p:txBody>
      </p:sp>
      <p:sp>
        <p:nvSpPr>
          <p:cNvPr id="9" name="Rectangle 8" descr="Open Folder">
            <a:extLst>
              <a:ext uri="{FF2B5EF4-FFF2-40B4-BE49-F238E27FC236}">
                <a16:creationId xmlns:a16="http://schemas.microsoft.com/office/drawing/2014/main" id="{E659B6AA-B293-6031-EFC2-9059683B0D2E}"/>
              </a:ext>
            </a:extLst>
          </p:cNvPr>
          <p:cNvSpPr/>
          <p:nvPr/>
        </p:nvSpPr>
        <p:spPr>
          <a:xfrm>
            <a:off x="4014101" y="2841390"/>
            <a:ext cx="606419" cy="537824"/>
          </a:xfrm>
          <a:prstGeom prst="rect">
            <a:avLst/>
          </a:prstGeom>
          <a: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p:spPr>
        <p:style>
          <a:lnRef idx="2">
            <a:scrgbClr r="0" g="0" b="0"/>
          </a:lnRef>
          <a:fillRef idx="1">
            <a:scrgbClr r="0" g="0" b="0"/>
          </a:fillRef>
          <a:effectRef idx="0">
            <a:schemeClr val="accent2">
              <a:hueOff val="1894255"/>
              <a:satOff val="9883"/>
              <a:lumOff val="-2823"/>
              <a:alphaOff val="0"/>
            </a:schemeClr>
          </a:effectRef>
          <a:fontRef idx="minor">
            <a:schemeClr val="lt1"/>
          </a:fontRef>
        </p:style>
        <p:txBody>
          <a:bodyPr/>
          <a:lstStyle/>
          <a:p>
            <a:endParaRPr lang="en-IN" dirty="0"/>
          </a:p>
        </p:txBody>
      </p:sp>
      <p:sp>
        <p:nvSpPr>
          <p:cNvPr id="10" name="Rectangle 9" descr="Statistics">
            <a:extLst>
              <a:ext uri="{FF2B5EF4-FFF2-40B4-BE49-F238E27FC236}">
                <a16:creationId xmlns:a16="http://schemas.microsoft.com/office/drawing/2014/main" id="{1FE8C082-94A9-1E50-4795-79C6157293A1}"/>
              </a:ext>
            </a:extLst>
          </p:cNvPr>
          <p:cNvSpPr/>
          <p:nvPr/>
        </p:nvSpPr>
        <p:spPr>
          <a:xfrm>
            <a:off x="6002795" y="2841390"/>
            <a:ext cx="606419" cy="537824"/>
          </a:xfrm>
          <a:prstGeom prst="rect">
            <a:avLst/>
          </a:prstGeom>
          <a: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p:spPr>
        <p:style>
          <a:lnRef idx="2">
            <a:scrgbClr r="0" g="0" b="0"/>
          </a:lnRef>
          <a:fillRef idx="1">
            <a:scrgbClr r="0" g="0" b="0"/>
          </a:fillRef>
          <a:effectRef idx="0">
            <a:schemeClr val="accent2">
              <a:hueOff val="2841383"/>
              <a:satOff val="14824"/>
              <a:lumOff val="-4235"/>
              <a:alphaOff val="0"/>
            </a:schemeClr>
          </a:effectRef>
          <a:fontRef idx="minor">
            <a:schemeClr val="lt1"/>
          </a:fontRef>
        </p:style>
        <p:txBody>
          <a:bodyPr/>
          <a:lstStyle/>
          <a:p>
            <a:endParaRPr lang="en-IN"/>
          </a:p>
        </p:txBody>
      </p:sp>
      <p:sp>
        <p:nvSpPr>
          <p:cNvPr id="12" name="Rectangle 11" descr="Eye with solid fill">
            <a:extLst>
              <a:ext uri="{FF2B5EF4-FFF2-40B4-BE49-F238E27FC236}">
                <a16:creationId xmlns:a16="http://schemas.microsoft.com/office/drawing/2014/main" id="{C152AF74-7DC4-CA1C-0EB0-04C47F81793E}"/>
              </a:ext>
            </a:extLst>
          </p:cNvPr>
          <p:cNvSpPr/>
          <p:nvPr/>
        </p:nvSpPr>
        <p:spPr>
          <a:xfrm>
            <a:off x="7979619" y="2841390"/>
            <a:ext cx="606419" cy="537824"/>
          </a:xfrm>
          <a:prstGeom prst="rect">
            <a:avLst/>
          </a:prstGeom>
          <a:blipFill>
            <a:blip r:embed="rId15">
              <a:extLst>
                <a:ext uri="{96DAC541-7B7A-43D3-8B79-37D633B846F1}">
                  <asvg:svgBlip xmlns:asvg="http://schemas.microsoft.com/office/drawing/2016/SVG/main" r:embed="rId16"/>
                </a:ext>
              </a:extLst>
            </a:blip>
            <a:srcRect/>
            <a:stretch>
              <a:fillRect t="-6000" b="-6000"/>
            </a:stretch>
          </a:blipFill>
          <a:ln>
            <a:noFill/>
          </a:ln>
        </p:spPr>
        <p:style>
          <a:lnRef idx="2">
            <a:scrgbClr r="0" g="0" b="0"/>
          </a:lnRef>
          <a:fillRef idx="1">
            <a:scrgbClr r="0" g="0" b="0"/>
          </a:fillRef>
          <a:effectRef idx="0">
            <a:schemeClr val="accent2">
              <a:hueOff val="3788511"/>
              <a:satOff val="19766"/>
              <a:lumOff val="-5646"/>
              <a:alphaOff val="0"/>
            </a:schemeClr>
          </a:effectRef>
          <a:fontRef idx="minor">
            <a:schemeClr val="lt1"/>
          </a:fontRef>
        </p:style>
        <p:txBody>
          <a:bodyPr/>
          <a:lstStyle/>
          <a:p>
            <a:endParaRPr lang="en-IN"/>
          </a:p>
        </p:txBody>
      </p:sp>
      <p:sp>
        <p:nvSpPr>
          <p:cNvPr id="13" name="Rectangle 12" descr="Open hand with plant with solid fill">
            <a:extLst>
              <a:ext uri="{FF2B5EF4-FFF2-40B4-BE49-F238E27FC236}">
                <a16:creationId xmlns:a16="http://schemas.microsoft.com/office/drawing/2014/main" id="{5CA8C565-7B40-CAD5-A148-1E5FE4A12757}"/>
              </a:ext>
            </a:extLst>
          </p:cNvPr>
          <p:cNvSpPr/>
          <p:nvPr/>
        </p:nvSpPr>
        <p:spPr>
          <a:xfrm>
            <a:off x="9956443" y="2841390"/>
            <a:ext cx="606419" cy="537824"/>
          </a:xfrm>
          <a:prstGeom prst="rect">
            <a:avLst/>
          </a:prstGeom>
          <a:blipFill>
            <a:blip r:embed="rId17">
              <a:extLst>
                <a:ext uri="{96DAC541-7B7A-43D3-8B79-37D633B846F1}">
                  <asvg:svgBlip xmlns:asvg="http://schemas.microsoft.com/office/drawing/2016/SVG/main" r:embed="rId18"/>
                </a:ext>
              </a:extLst>
            </a:blip>
            <a:srcRect/>
            <a:stretch>
              <a:fillRect t="-6000" b="-6000"/>
            </a:stretch>
          </a:blipFill>
          <a:ln>
            <a:noFill/>
          </a:ln>
        </p:spPr>
        <p:style>
          <a:lnRef idx="2">
            <a:scrgbClr r="0" g="0" b="0"/>
          </a:lnRef>
          <a:fillRef idx="1">
            <a:scrgbClr r="0" g="0" b="0"/>
          </a:fillRef>
          <a:effectRef idx="0">
            <a:schemeClr val="accent2">
              <a:hueOff val="3788511"/>
              <a:satOff val="19766"/>
              <a:lumOff val="-5646"/>
              <a:alphaOff val="0"/>
            </a:schemeClr>
          </a:effectRef>
          <a:fontRef idx="minor">
            <a:schemeClr val="lt1"/>
          </a:fontRef>
        </p:style>
        <p:txBody>
          <a:bodyPr/>
          <a:lstStyle/>
          <a:p>
            <a:endParaRPr lang="en-IN"/>
          </a:p>
        </p:txBody>
      </p:sp>
      <p:pic>
        <p:nvPicPr>
          <p:cNvPr id="14" name="Picture 13" descr="A blue logo on a black background&#10;&#10;Description automatically generated">
            <a:extLst>
              <a:ext uri="{FF2B5EF4-FFF2-40B4-BE49-F238E27FC236}">
                <a16:creationId xmlns:a16="http://schemas.microsoft.com/office/drawing/2014/main" id="{17B3E3EA-2BDC-EEE6-E537-0ECEEE2E2149}"/>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Tree>
    <p:extLst>
      <p:ext uri="{BB962C8B-B14F-4D97-AF65-F5344CB8AC3E}">
        <p14:creationId xmlns:p14="http://schemas.microsoft.com/office/powerpoint/2010/main" val="1200776301"/>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descr="A collage of a car accident&#10;&#10;Description automatically generated">
            <a:extLst>
              <a:ext uri="{FF2B5EF4-FFF2-40B4-BE49-F238E27FC236}">
                <a16:creationId xmlns:a16="http://schemas.microsoft.com/office/drawing/2014/main" id="{619B6B5C-C2A7-669A-62EA-CFAE66B1862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213474" y="4351061"/>
            <a:ext cx="6068861" cy="2285343"/>
          </a:xfrm>
        </p:spPr>
      </p:pic>
      <p:pic>
        <p:nvPicPr>
          <p:cNvPr id="13" name="Content Placeholder 12" descr="A collage of a car&#10;&#10;Description automatically generated">
            <a:extLst>
              <a:ext uri="{FF2B5EF4-FFF2-40B4-BE49-F238E27FC236}">
                <a16:creationId xmlns:a16="http://schemas.microsoft.com/office/drawing/2014/main" id="{E47CBDDA-4401-A223-415A-32DCE3177BCD}"/>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372808" y="4541925"/>
            <a:ext cx="5735222" cy="2063491"/>
          </a:xfrm>
        </p:spPr>
      </p:pic>
      <p:sp>
        <p:nvSpPr>
          <p:cNvPr id="9" name="Slide Number Placeholder 8">
            <a:extLst>
              <a:ext uri="{FF2B5EF4-FFF2-40B4-BE49-F238E27FC236}">
                <a16:creationId xmlns:a16="http://schemas.microsoft.com/office/drawing/2014/main" id="{A3F380DF-3BF7-4D23-F3BD-D09AAF973329}"/>
              </a:ext>
            </a:extLst>
          </p:cNvPr>
          <p:cNvSpPr>
            <a:spLocks noGrp="1"/>
          </p:cNvSpPr>
          <p:nvPr>
            <p:ph type="sldNum" sz="quarter" idx="12"/>
          </p:nvPr>
        </p:nvSpPr>
        <p:spPr/>
        <p:txBody>
          <a:bodyPr/>
          <a:lstStyle/>
          <a:p>
            <a:fld id="{C68AC1EC-23E2-4F0E-A5A4-674EC8DB954E}" type="slidenum">
              <a:rPr lang="en-US" smtClean="0"/>
              <a:t>16</a:t>
            </a:fld>
            <a:endParaRPr lang="en-US"/>
          </a:p>
        </p:txBody>
      </p:sp>
      <p:sp>
        <p:nvSpPr>
          <p:cNvPr id="15" name="Rectangle: Rounded Corners 14">
            <a:extLst>
              <a:ext uri="{FF2B5EF4-FFF2-40B4-BE49-F238E27FC236}">
                <a16:creationId xmlns:a16="http://schemas.microsoft.com/office/drawing/2014/main" id="{495F23D5-EDBD-7A77-ECC3-AA002BC0AB5E}"/>
              </a:ext>
            </a:extLst>
          </p:cNvPr>
          <p:cNvSpPr/>
          <p:nvPr/>
        </p:nvSpPr>
        <p:spPr>
          <a:xfrm>
            <a:off x="1088643" y="2211166"/>
            <a:ext cx="10043416" cy="954719"/>
          </a:xfrm>
          <a:prstGeom prst="roundRect">
            <a:avLst/>
          </a:prstGeom>
          <a:solidFill>
            <a:srgbClr val="00556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r>
              <a:rPr lang="en-GB" sz="1400" dirty="0"/>
              <a:t>An optimal model has been successfully developed using cutting-edge technologies to detect defects in the automobile industry during production. This model utilizes bounding boxes and spatial polygons and features a user-friendly interface.</a:t>
            </a:r>
          </a:p>
          <a:p>
            <a:r>
              <a:rPr lang="en-GB" sz="1400" dirty="0"/>
              <a:t>To see how these outputs were generated please click on </a:t>
            </a:r>
            <a:r>
              <a:rPr lang="en-GB" sz="1400" dirty="0">
                <a:hlinkClick r:id="rId4"/>
              </a:rPr>
              <a:t>https://drive.google.com/drive/folders/14ruH8P7tgNMVDTzXRBFwkHT1m0EDlHup?usp=sharing</a:t>
            </a:r>
            <a:endParaRPr lang="en-IN" sz="1400" dirty="0"/>
          </a:p>
          <a:p>
            <a:endParaRPr lang="en-IN" sz="1200" dirty="0"/>
          </a:p>
          <a:p>
            <a:pPr marL="0" lvl="0" indent="0" algn="l" defTabSz="1066800">
              <a:lnSpc>
                <a:spcPct val="90000"/>
              </a:lnSpc>
              <a:spcBef>
                <a:spcPct val="0"/>
              </a:spcBef>
              <a:spcAft>
                <a:spcPct val="35000"/>
              </a:spcAft>
              <a:buNone/>
            </a:pPr>
            <a:endParaRPr lang="en-IN" sz="1050" kern="1200" dirty="0"/>
          </a:p>
          <a:p>
            <a:endParaRPr lang="en-IN" sz="1400" dirty="0"/>
          </a:p>
        </p:txBody>
      </p:sp>
      <p:pic>
        <p:nvPicPr>
          <p:cNvPr id="21" name="Picture 20" descr="A blue logo on a black background&#10;&#10;Description automatically generated">
            <a:extLst>
              <a:ext uri="{FF2B5EF4-FFF2-40B4-BE49-F238E27FC236}">
                <a16:creationId xmlns:a16="http://schemas.microsoft.com/office/drawing/2014/main" id="{0E169A63-7F5C-4AD1-73D6-4976193F54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
        <p:nvSpPr>
          <p:cNvPr id="22" name="Title 1">
            <a:extLst>
              <a:ext uri="{FF2B5EF4-FFF2-40B4-BE49-F238E27FC236}">
                <a16:creationId xmlns:a16="http://schemas.microsoft.com/office/drawing/2014/main" id="{304DA75F-4EF8-D970-8BB2-079CB21DC41D}"/>
              </a:ext>
            </a:extLst>
          </p:cNvPr>
          <p:cNvSpPr>
            <a:spLocks noGrp="1"/>
          </p:cNvSpPr>
          <p:nvPr>
            <p:ph type="title"/>
          </p:nvPr>
        </p:nvSpPr>
        <p:spPr>
          <a:xfrm>
            <a:off x="213474" y="340609"/>
            <a:ext cx="9784080" cy="1508760"/>
          </a:xfrm>
        </p:spPr>
        <p:txBody>
          <a:bodyPr>
            <a:normAutofit/>
          </a:bodyPr>
          <a:lstStyle/>
          <a:p>
            <a:r>
              <a:rPr lang="en-US" b="1" dirty="0">
                <a:solidFill>
                  <a:schemeClr val="bg1"/>
                </a:solidFill>
              </a:rPr>
              <a:t>Showcase of</a:t>
            </a:r>
            <a:br>
              <a:rPr lang="en-US" b="1" dirty="0"/>
            </a:br>
            <a:r>
              <a:rPr lang="en-US" b="1" dirty="0"/>
              <a:t>Results</a:t>
            </a:r>
            <a:endParaRPr lang="en-IN" b="1" dirty="0"/>
          </a:p>
        </p:txBody>
      </p:sp>
    </p:spTree>
    <p:extLst>
      <p:ext uri="{BB962C8B-B14F-4D97-AF65-F5344CB8AC3E}">
        <p14:creationId xmlns:p14="http://schemas.microsoft.com/office/powerpoint/2010/main" val="2969932350"/>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6FFD2DB-0FF9-F5A6-2F1D-EBB5CFA44E86}"/>
              </a:ext>
            </a:extLst>
          </p:cNvPr>
          <p:cNvSpPr>
            <a:spLocks noGrp="1"/>
          </p:cNvSpPr>
          <p:nvPr>
            <p:ph type="sldNum" sz="quarter" idx="12"/>
          </p:nvPr>
        </p:nvSpPr>
        <p:spPr/>
        <p:txBody>
          <a:bodyPr/>
          <a:lstStyle/>
          <a:p>
            <a:fld id="{C68AC1EC-23E2-4F0E-A5A4-674EC8DB954E}" type="slidenum">
              <a:rPr lang="en-US" smtClean="0"/>
              <a:t>17</a:t>
            </a:fld>
            <a:endParaRPr lang="en-US"/>
          </a:p>
        </p:txBody>
      </p:sp>
      <p:sp>
        <p:nvSpPr>
          <p:cNvPr id="4" name="Rectangle 1">
            <a:extLst>
              <a:ext uri="{FF2B5EF4-FFF2-40B4-BE49-F238E27FC236}">
                <a16:creationId xmlns:a16="http://schemas.microsoft.com/office/drawing/2014/main" id="{F47059DE-5159-55BE-CC52-A5530EEAD875}"/>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8" name="Title 1">
            <a:extLst>
              <a:ext uri="{FF2B5EF4-FFF2-40B4-BE49-F238E27FC236}">
                <a16:creationId xmlns:a16="http://schemas.microsoft.com/office/drawing/2014/main" id="{E920FA82-8E24-E4F4-D31E-82223E62B38C}"/>
              </a:ext>
            </a:extLst>
          </p:cNvPr>
          <p:cNvSpPr>
            <a:spLocks noGrp="1"/>
          </p:cNvSpPr>
          <p:nvPr>
            <p:ph type="title"/>
          </p:nvPr>
        </p:nvSpPr>
        <p:spPr>
          <a:xfrm>
            <a:off x="172363" y="312167"/>
            <a:ext cx="9784080" cy="1508760"/>
          </a:xfrm>
        </p:spPr>
        <p:txBody>
          <a:bodyPr>
            <a:normAutofit/>
          </a:bodyPr>
          <a:lstStyle/>
          <a:p>
            <a:r>
              <a:rPr lang="en-US" b="1" i="0" dirty="0">
                <a:solidFill>
                  <a:schemeClr val="bg1"/>
                </a:solidFill>
                <a:effectLst/>
                <a:latin typeface="DM Sans" pitchFamily="2" charset="0"/>
              </a:rPr>
              <a:t>recorded</a:t>
            </a:r>
            <a:br>
              <a:rPr lang="en-GB" b="1" dirty="0"/>
            </a:br>
            <a:r>
              <a:rPr lang="en-US" b="1" i="0" dirty="0">
                <a:effectLst/>
                <a:latin typeface="DM Sans" pitchFamily="2" charset="0"/>
              </a:rPr>
              <a:t>demonstration</a:t>
            </a:r>
            <a:endParaRPr lang="en-IN" b="1" dirty="0"/>
          </a:p>
        </p:txBody>
      </p:sp>
      <p:pic>
        <p:nvPicPr>
          <p:cNvPr id="9" name="Picture 8" descr="A blue logo on a black background&#10;&#10;Description automatically generated">
            <a:extLst>
              <a:ext uri="{FF2B5EF4-FFF2-40B4-BE49-F238E27FC236}">
                <a16:creationId xmlns:a16="http://schemas.microsoft.com/office/drawing/2014/main" id="{A6A0616D-7B77-9A0D-CF96-F2CC0B728B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
        <p:nvSpPr>
          <p:cNvPr id="12" name="Rectangle: Rounded Corners 11">
            <a:extLst>
              <a:ext uri="{FF2B5EF4-FFF2-40B4-BE49-F238E27FC236}">
                <a16:creationId xmlns:a16="http://schemas.microsoft.com/office/drawing/2014/main" id="{303E4839-E27D-B58C-D2D6-DD46D5C94C34}"/>
              </a:ext>
            </a:extLst>
          </p:cNvPr>
          <p:cNvSpPr/>
          <p:nvPr/>
        </p:nvSpPr>
        <p:spPr>
          <a:xfrm>
            <a:off x="331477" y="2783113"/>
            <a:ext cx="11529045" cy="1291773"/>
          </a:xfrm>
          <a:prstGeom prst="roundRect">
            <a:avLst/>
          </a:prstGeom>
          <a:solidFill>
            <a:srgbClr val="12C6B3"/>
          </a:solidFill>
          <a:ln>
            <a:solidFill>
              <a:srgbClr val="8468F6"/>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vert="horz" lIns="91440" tIns="45720" rIns="91440" bIns="45720" rtlCol="0">
            <a:normAutofit/>
          </a:bodyPr>
          <a:lstStyle/>
          <a:p>
            <a:pPr defTabSz="914400">
              <a:lnSpc>
                <a:spcPct val="90000"/>
              </a:lnSpc>
              <a:buClr>
                <a:schemeClr val="tx1"/>
              </a:buClr>
            </a:pPr>
            <a:r>
              <a:rPr lang="en-US" dirty="0">
                <a:solidFill>
                  <a:schemeClr val="tx1"/>
                </a:solidFill>
              </a:rPr>
              <a:t>To see how our recorded demonstration of our digital prototype please click on the link below </a:t>
            </a:r>
            <a:br>
              <a:rPr lang="en-US" dirty="0">
                <a:solidFill>
                  <a:schemeClr val="tx1"/>
                </a:solidFill>
              </a:rPr>
            </a:br>
            <a:r>
              <a:rPr lang="en-US" dirty="0">
                <a:solidFill>
                  <a:schemeClr val="tx1"/>
                </a:solidFill>
                <a:hlinkClick r:id="rId3"/>
              </a:rPr>
              <a:t>https://drive.google.com/drive/folders/14ruH8P7tgNMVDTzXRBFwkHT1m0EDlHup?usp=sharing</a:t>
            </a:r>
            <a:endParaRPr lang="en-US" dirty="0">
              <a:solidFill>
                <a:schemeClr val="tx1"/>
              </a:solidFill>
            </a:endParaRPr>
          </a:p>
          <a:p>
            <a:pPr marL="0" lvl="0" indent="-182880" defTabSz="914400">
              <a:lnSpc>
                <a:spcPct val="90000"/>
              </a:lnSpc>
              <a:spcBef>
                <a:spcPct val="0"/>
              </a:spcBef>
              <a:spcAft>
                <a:spcPct val="35000"/>
              </a:spcAft>
              <a:buClr>
                <a:schemeClr val="tx1"/>
              </a:buClr>
              <a:buFont typeface="Wingdings" pitchFamily="2" charset="2"/>
              <a:buChar char=""/>
            </a:pPr>
            <a:endParaRPr lang="en-US" dirty="0">
              <a:solidFill>
                <a:schemeClr val="tx1"/>
              </a:solidFill>
            </a:endParaRPr>
          </a:p>
          <a:p>
            <a:pPr indent="-182880" defTabSz="914400">
              <a:lnSpc>
                <a:spcPct val="90000"/>
              </a:lnSpc>
              <a:buClr>
                <a:schemeClr val="tx1"/>
              </a:buClr>
              <a:buFont typeface="Wingdings" pitchFamily="2" charset="2"/>
              <a:buChar char=""/>
            </a:pPr>
            <a:endParaRPr lang="en-US" dirty="0">
              <a:solidFill>
                <a:schemeClr val="tx1"/>
              </a:solidFill>
            </a:endParaRPr>
          </a:p>
        </p:txBody>
      </p:sp>
    </p:spTree>
    <p:extLst>
      <p:ext uri="{BB962C8B-B14F-4D97-AF65-F5344CB8AC3E}">
        <p14:creationId xmlns:p14="http://schemas.microsoft.com/office/powerpoint/2010/main" val="1891720320"/>
      </p:ext>
    </p:extLst>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a:extLst>
              <a:ext uri="{FF2B5EF4-FFF2-40B4-BE49-F238E27FC236}">
                <a16:creationId xmlns:a16="http://schemas.microsoft.com/office/drawing/2014/main" id="{246F6440-3E34-92E6-870A-F335AE6E74C7}"/>
              </a:ext>
            </a:extLst>
          </p:cNvPr>
          <p:cNvGraphicFramePr>
            <a:graphicFrameLocks noGrp="1"/>
          </p:cNvGraphicFramePr>
          <p:nvPr>
            <p:ph idx="1"/>
            <p:extLst>
              <p:ext uri="{D42A27DB-BD31-4B8C-83A1-F6EECF244321}">
                <p14:modId xmlns:p14="http://schemas.microsoft.com/office/powerpoint/2010/main" val="887769781"/>
              </p:ext>
            </p:extLst>
          </p:nvPr>
        </p:nvGraphicFramePr>
        <p:xfrm>
          <a:off x="1202919" y="2311151"/>
          <a:ext cx="9784080" cy="42062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B9477B6A-1E7B-6100-2B8B-812EBB407F9C}"/>
              </a:ext>
            </a:extLst>
          </p:cNvPr>
          <p:cNvSpPr>
            <a:spLocks noGrp="1"/>
          </p:cNvSpPr>
          <p:nvPr>
            <p:ph type="sldNum" sz="quarter" idx="12"/>
          </p:nvPr>
        </p:nvSpPr>
        <p:spPr/>
        <p:txBody>
          <a:bodyPr/>
          <a:lstStyle/>
          <a:p>
            <a:fld id="{C68AC1EC-23E2-4F0E-A5A4-674EC8DB954E}" type="slidenum">
              <a:rPr lang="en-US" smtClean="0"/>
              <a:t>18</a:t>
            </a:fld>
            <a:endParaRPr lang="en-US"/>
          </a:p>
        </p:txBody>
      </p:sp>
      <p:sp>
        <p:nvSpPr>
          <p:cNvPr id="7" name="Title 1">
            <a:extLst>
              <a:ext uri="{FF2B5EF4-FFF2-40B4-BE49-F238E27FC236}">
                <a16:creationId xmlns:a16="http://schemas.microsoft.com/office/drawing/2014/main" id="{7456C81D-961F-A82F-1312-270C87B265FF}"/>
              </a:ext>
            </a:extLst>
          </p:cNvPr>
          <p:cNvSpPr>
            <a:spLocks noGrp="1"/>
          </p:cNvSpPr>
          <p:nvPr>
            <p:ph type="title"/>
          </p:nvPr>
        </p:nvSpPr>
        <p:spPr>
          <a:xfrm>
            <a:off x="172363" y="312167"/>
            <a:ext cx="9784080" cy="1508760"/>
          </a:xfrm>
        </p:spPr>
        <p:txBody>
          <a:bodyPr>
            <a:normAutofit/>
          </a:bodyPr>
          <a:lstStyle/>
          <a:p>
            <a:r>
              <a:rPr lang="en-IN" b="1" dirty="0">
                <a:solidFill>
                  <a:schemeClr val="bg1"/>
                </a:solidFill>
              </a:rPr>
              <a:t>potential</a:t>
            </a:r>
            <a:br>
              <a:rPr lang="en-IN" b="1" dirty="0">
                <a:solidFill>
                  <a:schemeClr val="bg1"/>
                </a:solidFill>
              </a:rPr>
            </a:br>
            <a:r>
              <a:rPr lang="en-IN" b="1" dirty="0"/>
              <a:t>future Enhancements </a:t>
            </a:r>
          </a:p>
        </p:txBody>
      </p:sp>
      <p:pic>
        <p:nvPicPr>
          <p:cNvPr id="8" name="Picture 7" descr="A blue logo on a black background&#10;&#10;Description automatically generated">
            <a:extLst>
              <a:ext uri="{FF2B5EF4-FFF2-40B4-BE49-F238E27FC236}">
                <a16:creationId xmlns:a16="http://schemas.microsoft.com/office/drawing/2014/main" id="{BADA4B9E-CA28-C2FE-54D9-8D98C3F3BED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Tree>
    <p:extLst>
      <p:ext uri="{BB962C8B-B14F-4D97-AF65-F5344CB8AC3E}">
        <p14:creationId xmlns:p14="http://schemas.microsoft.com/office/powerpoint/2010/main" val="4129311563"/>
      </p:ext>
    </p:extLst>
  </p:cSld>
  <p:clrMapOvr>
    <a:masterClrMapping/>
  </p:clrMapOvr>
  <p:transition spd="slow">
    <p:cove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9477B6A-1E7B-6100-2B8B-812EBB407F9C}"/>
              </a:ext>
            </a:extLst>
          </p:cNvPr>
          <p:cNvSpPr>
            <a:spLocks noGrp="1"/>
          </p:cNvSpPr>
          <p:nvPr>
            <p:ph type="sldNum" sz="quarter" idx="12"/>
          </p:nvPr>
        </p:nvSpPr>
        <p:spPr/>
        <p:txBody>
          <a:bodyPr/>
          <a:lstStyle/>
          <a:p>
            <a:fld id="{C68AC1EC-23E2-4F0E-A5A4-674EC8DB954E}" type="slidenum">
              <a:rPr lang="en-US" smtClean="0"/>
              <a:t>19</a:t>
            </a:fld>
            <a:endParaRPr lang="en-US"/>
          </a:p>
        </p:txBody>
      </p:sp>
      <p:sp>
        <p:nvSpPr>
          <p:cNvPr id="7" name="Title 1">
            <a:extLst>
              <a:ext uri="{FF2B5EF4-FFF2-40B4-BE49-F238E27FC236}">
                <a16:creationId xmlns:a16="http://schemas.microsoft.com/office/drawing/2014/main" id="{7456C81D-961F-A82F-1312-270C87B265FF}"/>
              </a:ext>
            </a:extLst>
          </p:cNvPr>
          <p:cNvSpPr>
            <a:spLocks noGrp="1"/>
          </p:cNvSpPr>
          <p:nvPr>
            <p:ph type="title"/>
          </p:nvPr>
        </p:nvSpPr>
        <p:spPr>
          <a:xfrm>
            <a:off x="172363" y="312167"/>
            <a:ext cx="9784080" cy="1508760"/>
          </a:xfrm>
        </p:spPr>
        <p:txBody>
          <a:bodyPr>
            <a:normAutofit/>
          </a:bodyPr>
          <a:lstStyle/>
          <a:p>
            <a:r>
              <a:rPr lang="en-IN" b="1" dirty="0">
                <a:solidFill>
                  <a:schemeClr val="bg1"/>
                </a:solidFill>
              </a:rPr>
              <a:t>POC development</a:t>
            </a:r>
            <a:br>
              <a:rPr lang="en-IN" b="1" dirty="0">
                <a:solidFill>
                  <a:schemeClr val="bg1"/>
                </a:solidFill>
              </a:rPr>
            </a:br>
            <a:r>
              <a:rPr lang="en-IN" b="1" dirty="0"/>
              <a:t>project plan</a:t>
            </a:r>
          </a:p>
        </p:txBody>
      </p:sp>
      <p:pic>
        <p:nvPicPr>
          <p:cNvPr id="8" name="Picture 7" descr="A blue logo on a black background&#10;&#10;Description automatically generated">
            <a:extLst>
              <a:ext uri="{FF2B5EF4-FFF2-40B4-BE49-F238E27FC236}">
                <a16:creationId xmlns:a16="http://schemas.microsoft.com/office/drawing/2014/main" id="{BADA4B9E-CA28-C2FE-54D9-8D98C3F3BE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graphicFrame>
        <p:nvGraphicFramePr>
          <p:cNvPr id="10" name="Content Placeholder 2">
            <a:extLst>
              <a:ext uri="{FF2B5EF4-FFF2-40B4-BE49-F238E27FC236}">
                <a16:creationId xmlns:a16="http://schemas.microsoft.com/office/drawing/2014/main" id="{07BC5BD0-EBBB-7098-4FD0-4B75E9DB18A0}"/>
              </a:ext>
            </a:extLst>
          </p:cNvPr>
          <p:cNvGraphicFramePr>
            <a:graphicFrameLocks noGrp="1"/>
          </p:cNvGraphicFramePr>
          <p:nvPr>
            <p:ph idx="1"/>
            <p:extLst>
              <p:ext uri="{D42A27DB-BD31-4B8C-83A1-F6EECF244321}">
                <p14:modId xmlns:p14="http://schemas.microsoft.com/office/powerpoint/2010/main" val="3714865758"/>
              </p:ext>
            </p:extLst>
          </p:nvPr>
        </p:nvGraphicFramePr>
        <p:xfrm>
          <a:off x="1202919" y="2011680"/>
          <a:ext cx="9784080" cy="42062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93939030"/>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D6E6-F52E-5569-5002-1B7D70D81FC7}"/>
              </a:ext>
            </a:extLst>
          </p:cNvPr>
          <p:cNvSpPr>
            <a:spLocks noGrp="1"/>
          </p:cNvSpPr>
          <p:nvPr>
            <p:ph type="title"/>
          </p:nvPr>
        </p:nvSpPr>
        <p:spPr>
          <a:xfrm>
            <a:off x="99951" y="491329"/>
            <a:ext cx="9784080" cy="1508760"/>
          </a:xfrm>
        </p:spPr>
        <p:txBody>
          <a:bodyPr>
            <a:normAutofit fontScale="90000"/>
          </a:bodyPr>
          <a:lstStyle/>
          <a:p>
            <a:br>
              <a:rPr lang="en-US" sz="4400" b="1" dirty="0"/>
            </a:br>
            <a:r>
              <a:rPr lang="en-US" sz="4400" b="1" dirty="0">
                <a:solidFill>
                  <a:schemeClr val="bg1"/>
                </a:solidFill>
                <a:cs typeface="Times New Roman" panose="02020603050405020304" pitchFamily="18" charset="0"/>
              </a:rPr>
              <a:t>Innovent</a:t>
            </a:r>
            <a:br>
              <a:rPr lang="en-US" sz="4400" b="1" dirty="0"/>
            </a:br>
            <a:r>
              <a:rPr lang="en-US" sz="4400" b="1" dirty="0"/>
              <a:t>Team </a:t>
            </a:r>
            <a:r>
              <a:rPr lang="en-US" sz="4400" b="1" dirty="0">
                <a:cs typeface="Times New Roman" panose="02020603050405020304" pitchFamily="18" charset="0"/>
              </a:rPr>
              <a:t>S</a:t>
            </a:r>
            <a:r>
              <a:rPr lang="en-US" b="1" cap="none" dirty="0">
                <a:latin typeface="Times New Roman" panose="02020603050405020304" pitchFamily="18" charset="0"/>
                <a:cs typeface="Times New Roman" panose="02020603050405020304" pitchFamily="18" charset="0"/>
              </a:rPr>
              <a:t>3</a:t>
            </a:r>
            <a:r>
              <a:rPr lang="en-US" sz="4400" b="1" dirty="0">
                <a:cs typeface="Times New Roman" panose="02020603050405020304" pitchFamily="18" charset="0"/>
              </a:rPr>
              <a:t>RK</a:t>
            </a:r>
            <a:br>
              <a:rPr lang="en-US" sz="4400" b="1" dirty="0">
                <a:cs typeface="Times New Roman" panose="02020603050405020304" pitchFamily="18" charset="0"/>
              </a:rPr>
            </a:br>
            <a:br>
              <a:rPr lang="en-US" b="1" dirty="0">
                <a:latin typeface="Times New Roman" panose="02020603050405020304" pitchFamily="18"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p:txBody>
      </p:sp>
      <p:grpSp>
        <p:nvGrpSpPr>
          <p:cNvPr id="78" name="Group 77">
            <a:extLst>
              <a:ext uri="{FF2B5EF4-FFF2-40B4-BE49-F238E27FC236}">
                <a16:creationId xmlns:a16="http://schemas.microsoft.com/office/drawing/2014/main" id="{27324061-079E-9BF7-6D56-30FBE4897903}"/>
              </a:ext>
            </a:extLst>
          </p:cNvPr>
          <p:cNvGrpSpPr/>
          <p:nvPr/>
        </p:nvGrpSpPr>
        <p:grpSpPr>
          <a:xfrm>
            <a:off x="403418" y="1941215"/>
            <a:ext cx="2178467" cy="2975269"/>
            <a:chOff x="112777" y="2625027"/>
            <a:chExt cx="2178467" cy="2975269"/>
          </a:xfrm>
        </p:grpSpPr>
        <p:grpSp>
          <p:nvGrpSpPr>
            <p:cNvPr id="65" name="Group 64">
              <a:extLst>
                <a:ext uri="{FF2B5EF4-FFF2-40B4-BE49-F238E27FC236}">
                  <a16:creationId xmlns:a16="http://schemas.microsoft.com/office/drawing/2014/main" id="{B9956387-851E-4751-2DDF-4E4D1791A75B}"/>
                </a:ext>
              </a:extLst>
            </p:cNvPr>
            <p:cNvGrpSpPr/>
            <p:nvPr/>
          </p:nvGrpSpPr>
          <p:grpSpPr>
            <a:xfrm>
              <a:off x="112777" y="2625027"/>
              <a:ext cx="2178466" cy="2178466"/>
              <a:chOff x="126887" y="1331934"/>
              <a:chExt cx="2498241" cy="2498241"/>
            </a:xfrm>
          </p:grpSpPr>
          <p:sp>
            <p:nvSpPr>
              <p:cNvPr id="8" name="Oval 7">
                <a:extLst>
                  <a:ext uri="{FF2B5EF4-FFF2-40B4-BE49-F238E27FC236}">
                    <a16:creationId xmlns:a16="http://schemas.microsoft.com/office/drawing/2014/main" id="{A44678F5-A8E1-89C2-5C30-28E0EEA2CDC2}"/>
                  </a:ext>
                </a:extLst>
              </p:cNvPr>
              <p:cNvSpPr/>
              <p:nvPr/>
            </p:nvSpPr>
            <p:spPr>
              <a:xfrm>
                <a:off x="126887" y="1331934"/>
                <a:ext cx="2498241" cy="2498241"/>
              </a:xfrm>
              <a:prstGeom prst="ellipse">
                <a:avLst/>
              </a:prstGeom>
              <a:solidFill>
                <a:srgbClr val="8468F6"/>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1" name="Oval 50">
                <a:extLst>
                  <a:ext uri="{FF2B5EF4-FFF2-40B4-BE49-F238E27FC236}">
                    <a16:creationId xmlns:a16="http://schemas.microsoft.com/office/drawing/2014/main" id="{BB21AF13-6EDB-23F7-7AED-68B917DC625B}"/>
                  </a:ext>
                </a:extLst>
              </p:cNvPr>
              <p:cNvSpPr/>
              <p:nvPr/>
            </p:nvSpPr>
            <p:spPr>
              <a:xfrm>
                <a:off x="307347" y="1512394"/>
                <a:ext cx="2130248" cy="2130247"/>
              </a:xfrm>
              <a:prstGeom prst="ellipse">
                <a:avLst/>
              </a:prstGeom>
              <a:blipFill>
                <a:blip r:embed="rId2">
                  <a:extLst>
                    <a:ext uri="{28A0092B-C50C-407E-A947-70E740481C1C}">
                      <a14:useLocalDpi xmlns:a14="http://schemas.microsoft.com/office/drawing/2010/main" val="0"/>
                    </a:ext>
                  </a:extLst>
                </a:blip>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72" name="TextBox 71">
              <a:extLst>
                <a:ext uri="{FF2B5EF4-FFF2-40B4-BE49-F238E27FC236}">
                  <a16:creationId xmlns:a16="http://schemas.microsoft.com/office/drawing/2014/main" id="{EEBB7637-9216-15AA-E9BE-FD6102E08971}"/>
                </a:ext>
              </a:extLst>
            </p:cNvPr>
            <p:cNvSpPr txBox="1"/>
            <p:nvPr/>
          </p:nvSpPr>
          <p:spPr>
            <a:xfrm>
              <a:off x="112778" y="4953965"/>
              <a:ext cx="2178466" cy="646331"/>
            </a:xfrm>
            <a:prstGeom prst="rect">
              <a:avLst/>
            </a:prstGeom>
            <a:noFill/>
          </p:spPr>
          <p:txBody>
            <a:bodyPr wrap="square" rtlCol="0">
              <a:spAutoFit/>
            </a:bodyPr>
            <a:lstStyle/>
            <a:p>
              <a:pPr algn="ctr"/>
              <a:r>
                <a:rPr lang="en-US" b="1" dirty="0">
                  <a:solidFill>
                    <a:srgbClr val="12C6B3"/>
                  </a:solidFill>
                </a:rPr>
                <a:t>Shwetha Mahesh</a:t>
              </a:r>
            </a:p>
            <a:p>
              <a:pPr algn="ctr"/>
              <a:r>
                <a:rPr lang="en-US" dirty="0"/>
                <a:t>Model Deployment</a:t>
              </a:r>
              <a:endParaRPr lang="en-IN" dirty="0"/>
            </a:p>
          </p:txBody>
        </p:sp>
      </p:grpSp>
      <p:grpSp>
        <p:nvGrpSpPr>
          <p:cNvPr id="83" name="Group 82">
            <a:extLst>
              <a:ext uri="{FF2B5EF4-FFF2-40B4-BE49-F238E27FC236}">
                <a16:creationId xmlns:a16="http://schemas.microsoft.com/office/drawing/2014/main" id="{D8703E2D-6986-5431-E983-3B4F456987BF}"/>
              </a:ext>
            </a:extLst>
          </p:cNvPr>
          <p:cNvGrpSpPr/>
          <p:nvPr/>
        </p:nvGrpSpPr>
        <p:grpSpPr>
          <a:xfrm>
            <a:off x="851116" y="4586326"/>
            <a:ext cx="3950441" cy="2223703"/>
            <a:chOff x="713925" y="4493841"/>
            <a:chExt cx="3950441" cy="2223703"/>
          </a:xfrm>
        </p:grpSpPr>
        <p:grpSp>
          <p:nvGrpSpPr>
            <p:cNvPr id="64" name="Group 63">
              <a:extLst>
                <a:ext uri="{FF2B5EF4-FFF2-40B4-BE49-F238E27FC236}">
                  <a16:creationId xmlns:a16="http://schemas.microsoft.com/office/drawing/2014/main" id="{C5AE41B6-10C0-5B97-DB39-E97E441DD0DC}"/>
                </a:ext>
              </a:extLst>
            </p:cNvPr>
            <p:cNvGrpSpPr/>
            <p:nvPr/>
          </p:nvGrpSpPr>
          <p:grpSpPr>
            <a:xfrm>
              <a:off x="2485900" y="4493841"/>
              <a:ext cx="2178466" cy="2178466"/>
              <a:chOff x="2082170" y="4289739"/>
              <a:chExt cx="2498241" cy="2498241"/>
            </a:xfrm>
          </p:grpSpPr>
          <p:sp>
            <p:nvSpPr>
              <p:cNvPr id="13" name="Oval 12">
                <a:extLst>
                  <a:ext uri="{FF2B5EF4-FFF2-40B4-BE49-F238E27FC236}">
                    <a16:creationId xmlns:a16="http://schemas.microsoft.com/office/drawing/2014/main" id="{058405A2-F138-5CA7-6F89-93CD6682F353}"/>
                  </a:ext>
                </a:extLst>
              </p:cNvPr>
              <p:cNvSpPr/>
              <p:nvPr/>
            </p:nvSpPr>
            <p:spPr>
              <a:xfrm>
                <a:off x="2082170" y="4289739"/>
                <a:ext cx="2498241" cy="2498241"/>
              </a:xfrm>
              <a:prstGeom prst="ellipse">
                <a:avLst/>
              </a:prstGeom>
              <a:solidFill>
                <a:srgbClr val="8468F6"/>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57" name="Oval 56">
                <a:extLst>
                  <a:ext uri="{FF2B5EF4-FFF2-40B4-BE49-F238E27FC236}">
                    <a16:creationId xmlns:a16="http://schemas.microsoft.com/office/drawing/2014/main" id="{9227A5C1-B22E-DFC2-6574-B7D5082E87F4}"/>
                  </a:ext>
                </a:extLst>
              </p:cNvPr>
              <p:cNvSpPr/>
              <p:nvPr/>
            </p:nvSpPr>
            <p:spPr>
              <a:xfrm>
                <a:off x="2266167" y="4473734"/>
                <a:ext cx="2130248" cy="2130247"/>
              </a:xfrm>
              <a:prstGeom prst="ellipse">
                <a:avLst/>
              </a:prstGeom>
              <a:blipFill>
                <a:blip r:embed="rId3">
                  <a:extLst>
                    <a:ext uri="{28A0092B-C50C-407E-A947-70E740481C1C}">
                      <a14:useLocalDpi xmlns:a14="http://schemas.microsoft.com/office/drawing/2010/main" val="0"/>
                    </a:ext>
                  </a:extLst>
                </a:blip>
                <a:stretch>
                  <a:fillRect/>
                </a:stretch>
              </a:blipFill>
              <a:ln>
                <a:solidFill>
                  <a:srgbClr val="8468F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74" name="TextBox 73">
              <a:extLst>
                <a:ext uri="{FF2B5EF4-FFF2-40B4-BE49-F238E27FC236}">
                  <a16:creationId xmlns:a16="http://schemas.microsoft.com/office/drawing/2014/main" id="{86250DCC-C337-7A93-A8AC-178C41A51F03}"/>
                </a:ext>
              </a:extLst>
            </p:cNvPr>
            <p:cNvSpPr txBox="1"/>
            <p:nvPr/>
          </p:nvSpPr>
          <p:spPr>
            <a:xfrm>
              <a:off x="713925" y="6071213"/>
              <a:ext cx="2178466" cy="646331"/>
            </a:xfrm>
            <a:prstGeom prst="rect">
              <a:avLst/>
            </a:prstGeom>
            <a:noFill/>
          </p:spPr>
          <p:txBody>
            <a:bodyPr wrap="square" rtlCol="0">
              <a:spAutoFit/>
            </a:bodyPr>
            <a:lstStyle/>
            <a:p>
              <a:pPr algn="ctr"/>
              <a:r>
                <a:rPr lang="en-US" b="1" dirty="0">
                  <a:solidFill>
                    <a:srgbClr val="12C6B3"/>
                  </a:solidFill>
                </a:rPr>
                <a:t>Rithikha R</a:t>
              </a:r>
            </a:p>
            <a:p>
              <a:pPr algn="ctr"/>
              <a:r>
                <a:rPr lang="en-IN" dirty="0"/>
                <a:t>Dataset Operations</a:t>
              </a:r>
            </a:p>
          </p:txBody>
        </p:sp>
      </p:grpSp>
      <p:sp>
        <p:nvSpPr>
          <p:cNvPr id="11" name="Oval 10">
            <a:extLst>
              <a:ext uri="{FF2B5EF4-FFF2-40B4-BE49-F238E27FC236}">
                <a16:creationId xmlns:a16="http://schemas.microsoft.com/office/drawing/2014/main" id="{D7087287-B79A-299C-5E1A-31D0639D4AA6}"/>
              </a:ext>
            </a:extLst>
          </p:cNvPr>
          <p:cNvSpPr/>
          <p:nvPr/>
        </p:nvSpPr>
        <p:spPr>
          <a:xfrm>
            <a:off x="5092853" y="1892360"/>
            <a:ext cx="2178466" cy="2178466"/>
          </a:xfrm>
          <a:prstGeom prst="ellipse">
            <a:avLst/>
          </a:prstGeom>
          <a:solidFill>
            <a:srgbClr val="8468F6"/>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5" name="Oval 54">
            <a:extLst>
              <a:ext uri="{FF2B5EF4-FFF2-40B4-BE49-F238E27FC236}">
                <a16:creationId xmlns:a16="http://schemas.microsoft.com/office/drawing/2014/main" id="{5AD9D207-8C82-4D7C-FCC6-C0719B59F9C5}"/>
              </a:ext>
            </a:extLst>
          </p:cNvPr>
          <p:cNvSpPr/>
          <p:nvPr/>
        </p:nvSpPr>
        <p:spPr>
          <a:xfrm>
            <a:off x="5253298" y="2049721"/>
            <a:ext cx="1857576" cy="1857575"/>
          </a:xfrm>
          <a:prstGeom prst="ellipse">
            <a:avLst/>
          </a:prstGeom>
          <a:blipFill>
            <a:blip r:embed="rId4">
              <a:extLst>
                <a:ext uri="{28A0092B-C50C-407E-A947-70E740481C1C}">
                  <a14:useLocalDpi xmlns:a14="http://schemas.microsoft.com/office/drawing/2010/main" val="0"/>
                </a:ext>
              </a:extLst>
            </a:blip>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5" name="TextBox 74">
            <a:extLst>
              <a:ext uri="{FF2B5EF4-FFF2-40B4-BE49-F238E27FC236}">
                <a16:creationId xmlns:a16="http://schemas.microsoft.com/office/drawing/2014/main" id="{3643CA2C-EBD8-A109-930B-40F8358AFFB5}"/>
              </a:ext>
            </a:extLst>
          </p:cNvPr>
          <p:cNvSpPr txBox="1"/>
          <p:nvPr/>
        </p:nvSpPr>
        <p:spPr>
          <a:xfrm>
            <a:off x="5092853" y="4270153"/>
            <a:ext cx="2178466" cy="646331"/>
          </a:xfrm>
          <a:prstGeom prst="rect">
            <a:avLst/>
          </a:prstGeom>
          <a:noFill/>
        </p:spPr>
        <p:txBody>
          <a:bodyPr wrap="square" rtlCol="0">
            <a:spAutoFit/>
          </a:bodyPr>
          <a:lstStyle/>
          <a:p>
            <a:pPr algn="ctr"/>
            <a:r>
              <a:rPr lang="en-US" b="1" dirty="0">
                <a:solidFill>
                  <a:srgbClr val="12C6B3"/>
                </a:solidFill>
              </a:rPr>
              <a:t>S Sowmithaa Sri</a:t>
            </a:r>
          </a:p>
          <a:p>
            <a:pPr algn="ctr"/>
            <a:r>
              <a:rPr lang="en-US" dirty="0"/>
              <a:t>Team Lead</a:t>
            </a:r>
            <a:endParaRPr lang="en-IN" dirty="0"/>
          </a:p>
        </p:txBody>
      </p:sp>
      <p:grpSp>
        <p:nvGrpSpPr>
          <p:cNvPr id="81" name="Group 80">
            <a:extLst>
              <a:ext uri="{FF2B5EF4-FFF2-40B4-BE49-F238E27FC236}">
                <a16:creationId xmlns:a16="http://schemas.microsoft.com/office/drawing/2014/main" id="{0B1E1A20-1CB6-2478-B8E7-7E6B3CA7DECC}"/>
              </a:ext>
            </a:extLst>
          </p:cNvPr>
          <p:cNvGrpSpPr/>
          <p:nvPr/>
        </p:nvGrpSpPr>
        <p:grpSpPr>
          <a:xfrm>
            <a:off x="9661702" y="1938130"/>
            <a:ext cx="2178466" cy="2978354"/>
            <a:chOff x="7527633" y="2621942"/>
            <a:chExt cx="2178466" cy="2978354"/>
          </a:xfrm>
        </p:grpSpPr>
        <p:grpSp>
          <p:nvGrpSpPr>
            <p:cNvPr id="67" name="Group 66">
              <a:extLst>
                <a:ext uri="{FF2B5EF4-FFF2-40B4-BE49-F238E27FC236}">
                  <a16:creationId xmlns:a16="http://schemas.microsoft.com/office/drawing/2014/main" id="{A5025FA6-8C33-AA62-6680-B7872C0CAD93}"/>
                </a:ext>
              </a:extLst>
            </p:cNvPr>
            <p:cNvGrpSpPr/>
            <p:nvPr/>
          </p:nvGrpSpPr>
          <p:grpSpPr>
            <a:xfrm>
              <a:off x="7527633" y="2621942"/>
              <a:ext cx="2178466" cy="2178466"/>
              <a:chOff x="9605269" y="1331934"/>
              <a:chExt cx="2498241" cy="2498241"/>
            </a:xfrm>
          </p:grpSpPr>
          <p:sp>
            <p:nvSpPr>
              <p:cNvPr id="12" name="Oval 11">
                <a:extLst>
                  <a:ext uri="{FF2B5EF4-FFF2-40B4-BE49-F238E27FC236}">
                    <a16:creationId xmlns:a16="http://schemas.microsoft.com/office/drawing/2014/main" id="{88B1FF7C-7F40-9539-AF7A-BBDD48492122}"/>
                  </a:ext>
                </a:extLst>
              </p:cNvPr>
              <p:cNvSpPr/>
              <p:nvPr/>
            </p:nvSpPr>
            <p:spPr>
              <a:xfrm>
                <a:off x="9605269" y="1331934"/>
                <a:ext cx="2498241" cy="2498241"/>
              </a:xfrm>
              <a:prstGeom prst="ellipse">
                <a:avLst/>
              </a:prstGeom>
              <a:solidFill>
                <a:srgbClr val="8468F6"/>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6" name="Oval 55">
                <a:extLst>
                  <a:ext uri="{FF2B5EF4-FFF2-40B4-BE49-F238E27FC236}">
                    <a16:creationId xmlns:a16="http://schemas.microsoft.com/office/drawing/2014/main" id="{AFE0FC3C-0CDD-63CE-25CE-740694A6F701}"/>
                  </a:ext>
                </a:extLst>
              </p:cNvPr>
              <p:cNvSpPr/>
              <p:nvPr/>
            </p:nvSpPr>
            <p:spPr>
              <a:xfrm>
                <a:off x="9789265" y="1512394"/>
                <a:ext cx="2130248" cy="2130247"/>
              </a:xfrm>
              <a:prstGeom prst="ellipse">
                <a:avLst/>
              </a:prstGeom>
              <a:blipFill>
                <a:blip r:embed="rId5">
                  <a:extLst>
                    <a:ext uri="{28A0092B-C50C-407E-A947-70E740481C1C}">
                      <a14:useLocalDpi xmlns:a14="http://schemas.microsoft.com/office/drawing/2010/main" val="0"/>
                    </a:ext>
                  </a:extLst>
                </a:blip>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76" name="TextBox 75">
              <a:extLst>
                <a:ext uri="{FF2B5EF4-FFF2-40B4-BE49-F238E27FC236}">
                  <a16:creationId xmlns:a16="http://schemas.microsoft.com/office/drawing/2014/main" id="{9264ECAF-53E8-88F7-1A3D-D6C66B883DF7}"/>
                </a:ext>
              </a:extLst>
            </p:cNvPr>
            <p:cNvSpPr txBox="1"/>
            <p:nvPr/>
          </p:nvSpPr>
          <p:spPr>
            <a:xfrm>
              <a:off x="7527633" y="4953965"/>
              <a:ext cx="2178466" cy="646331"/>
            </a:xfrm>
            <a:prstGeom prst="rect">
              <a:avLst/>
            </a:prstGeom>
            <a:noFill/>
          </p:spPr>
          <p:txBody>
            <a:bodyPr wrap="square" rtlCol="0">
              <a:spAutoFit/>
            </a:bodyPr>
            <a:lstStyle/>
            <a:p>
              <a:pPr algn="ctr"/>
              <a:r>
                <a:rPr lang="en-US" b="1" dirty="0">
                  <a:solidFill>
                    <a:srgbClr val="12C6B3"/>
                  </a:solidFill>
                </a:rPr>
                <a:t>N.V.S Keerthana</a:t>
              </a:r>
            </a:p>
            <a:p>
              <a:pPr algn="ctr"/>
              <a:r>
                <a:rPr lang="en-US" dirty="0"/>
                <a:t>Model Visualizations</a:t>
              </a:r>
              <a:endParaRPr lang="en-IN" dirty="0"/>
            </a:p>
          </p:txBody>
        </p:sp>
      </p:grpSp>
      <p:grpSp>
        <p:nvGrpSpPr>
          <p:cNvPr id="84" name="Group 83">
            <a:extLst>
              <a:ext uri="{FF2B5EF4-FFF2-40B4-BE49-F238E27FC236}">
                <a16:creationId xmlns:a16="http://schemas.microsoft.com/office/drawing/2014/main" id="{093AA70C-74CA-9B56-EE02-87FEBADED47B}"/>
              </a:ext>
            </a:extLst>
          </p:cNvPr>
          <p:cNvGrpSpPr/>
          <p:nvPr/>
        </p:nvGrpSpPr>
        <p:grpSpPr>
          <a:xfrm>
            <a:off x="7705565" y="4586324"/>
            <a:ext cx="4295048" cy="2178466"/>
            <a:chOff x="7674623" y="4545966"/>
            <a:chExt cx="4295048" cy="2178466"/>
          </a:xfrm>
        </p:grpSpPr>
        <p:grpSp>
          <p:nvGrpSpPr>
            <p:cNvPr id="68" name="Group 67">
              <a:extLst>
                <a:ext uri="{FF2B5EF4-FFF2-40B4-BE49-F238E27FC236}">
                  <a16:creationId xmlns:a16="http://schemas.microsoft.com/office/drawing/2014/main" id="{77CFAB99-AE27-F08C-82A1-D58126F4AF13}"/>
                </a:ext>
              </a:extLst>
            </p:cNvPr>
            <p:cNvGrpSpPr/>
            <p:nvPr/>
          </p:nvGrpSpPr>
          <p:grpSpPr>
            <a:xfrm>
              <a:off x="7674623" y="4545966"/>
              <a:ext cx="2178466" cy="2178466"/>
              <a:chOff x="7709475" y="4289737"/>
              <a:chExt cx="2498241" cy="2498241"/>
            </a:xfrm>
          </p:grpSpPr>
          <p:sp>
            <p:nvSpPr>
              <p:cNvPr id="14" name="Oval 13">
                <a:extLst>
                  <a:ext uri="{FF2B5EF4-FFF2-40B4-BE49-F238E27FC236}">
                    <a16:creationId xmlns:a16="http://schemas.microsoft.com/office/drawing/2014/main" id="{D922962D-8EA1-D59C-B507-0712155BC22A}"/>
                  </a:ext>
                </a:extLst>
              </p:cNvPr>
              <p:cNvSpPr/>
              <p:nvPr/>
            </p:nvSpPr>
            <p:spPr>
              <a:xfrm>
                <a:off x="7709475" y="4289737"/>
                <a:ext cx="2498241" cy="2498241"/>
              </a:xfrm>
              <a:prstGeom prst="ellipse">
                <a:avLst/>
              </a:prstGeom>
              <a:solidFill>
                <a:srgbClr val="8468F6"/>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63" name="Oval 62">
                <a:extLst>
                  <a:ext uri="{FF2B5EF4-FFF2-40B4-BE49-F238E27FC236}">
                    <a16:creationId xmlns:a16="http://schemas.microsoft.com/office/drawing/2014/main" id="{25483D24-1E70-B875-FE86-344994D170A5}"/>
                  </a:ext>
                </a:extLst>
              </p:cNvPr>
              <p:cNvSpPr/>
              <p:nvPr/>
            </p:nvSpPr>
            <p:spPr>
              <a:xfrm>
                <a:off x="7893471" y="4480905"/>
                <a:ext cx="2130248" cy="2130247"/>
              </a:xfrm>
              <a:prstGeom prst="ellipse">
                <a:avLst/>
              </a:prstGeom>
              <a:blipFill>
                <a:blip r:embed="rId6">
                  <a:extLst>
                    <a:ext uri="{28A0092B-C50C-407E-A947-70E740481C1C}">
                      <a14:useLocalDpi xmlns:a14="http://schemas.microsoft.com/office/drawing/2010/main" val="0"/>
                    </a:ext>
                  </a:extLst>
                </a:blip>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77" name="TextBox 76">
              <a:extLst>
                <a:ext uri="{FF2B5EF4-FFF2-40B4-BE49-F238E27FC236}">
                  <a16:creationId xmlns:a16="http://schemas.microsoft.com/office/drawing/2014/main" id="{81086598-D849-F980-1981-F4A2FA88DEEB}"/>
                </a:ext>
              </a:extLst>
            </p:cNvPr>
            <p:cNvSpPr txBox="1"/>
            <p:nvPr/>
          </p:nvSpPr>
          <p:spPr>
            <a:xfrm>
              <a:off x="9791205" y="6044737"/>
              <a:ext cx="2178466" cy="646331"/>
            </a:xfrm>
            <a:prstGeom prst="rect">
              <a:avLst/>
            </a:prstGeom>
            <a:noFill/>
          </p:spPr>
          <p:txBody>
            <a:bodyPr wrap="square" rtlCol="0">
              <a:spAutoFit/>
            </a:bodyPr>
            <a:lstStyle/>
            <a:p>
              <a:pPr algn="ctr"/>
              <a:r>
                <a:rPr lang="en-US" b="1" dirty="0">
                  <a:solidFill>
                    <a:srgbClr val="12C6B3"/>
                  </a:solidFill>
                </a:rPr>
                <a:t>Sannidhay Jangam</a:t>
              </a:r>
            </a:p>
            <a:p>
              <a:pPr algn="ctr"/>
              <a:r>
                <a:rPr lang="en-US" dirty="0"/>
                <a:t>Model Training</a:t>
              </a:r>
              <a:endParaRPr lang="en-IN" dirty="0"/>
            </a:p>
          </p:txBody>
        </p:sp>
      </p:grpSp>
      <p:pic>
        <p:nvPicPr>
          <p:cNvPr id="85" name="Picture 84" descr="A blue logo on a black background&#10;&#10;Description automatically generated">
            <a:extLst>
              <a:ext uri="{FF2B5EF4-FFF2-40B4-BE49-F238E27FC236}">
                <a16:creationId xmlns:a16="http://schemas.microsoft.com/office/drawing/2014/main" id="{74E9DDD1-0D0E-A358-B310-C0AF7CB8872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45049" y="379778"/>
            <a:ext cx="2995119" cy="1291773"/>
          </a:xfrm>
          <a:prstGeom prst="rect">
            <a:avLst/>
          </a:prstGeom>
        </p:spPr>
      </p:pic>
    </p:spTree>
    <p:extLst>
      <p:ext uri="{BB962C8B-B14F-4D97-AF65-F5344CB8AC3E}">
        <p14:creationId xmlns:p14="http://schemas.microsoft.com/office/powerpoint/2010/main" val="1071865784"/>
      </p:ext>
    </p:extLst>
  </p:cSld>
  <p:clrMapOvr>
    <a:masterClrMapping/>
  </p:clrMapOvr>
  <p:transition spd="slow">
    <p:cove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E10A6988-AAF3-2455-4B12-2603A86F469C}"/>
              </a:ext>
            </a:extLst>
          </p:cNvPr>
          <p:cNvPicPr>
            <a:picLocks noChangeAspect="1"/>
          </p:cNvPicPr>
          <p:nvPr/>
        </p:nvPicPr>
        <p:blipFill>
          <a:blip r:embed="rId2">
            <a:duotone>
              <a:schemeClr val="bg2">
                <a:shade val="45000"/>
                <a:satMod val="135000"/>
              </a:schemeClr>
              <a:prstClr val="white"/>
            </a:duotone>
            <a:alphaModFix amt="65000"/>
          </a:blip>
          <a:srcRect t="25000"/>
          <a:stretch/>
        </p:blipFill>
        <p:spPr>
          <a:xfrm>
            <a:off x="20" y="10"/>
            <a:ext cx="12191979" cy="6857989"/>
          </a:xfrm>
          <a:prstGeom prst="rect">
            <a:avLst/>
          </a:prstGeom>
          <a:solidFill>
            <a:srgbClr val="8468F6"/>
          </a:solidFill>
        </p:spPr>
      </p:pic>
      <p:sp>
        <p:nvSpPr>
          <p:cNvPr id="21" name="Rectangle 20">
            <a:extLst>
              <a:ext uri="{FF2B5EF4-FFF2-40B4-BE49-F238E27FC236}">
                <a16:creationId xmlns:a16="http://schemas.microsoft.com/office/drawing/2014/main" id="{FE409147-9C8A-4E37-878B-8EA26E282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059012"/>
            <a:ext cx="12188952" cy="1828800"/>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4C3E7825-F112-4C4B-B097-C68D1194CA44}"/>
              </a:ext>
            </a:extLst>
          </p:cNvPr>
          <p:cNvSpPr>
            <a:spLocks noGrp="1"/>
          </p:cNvSpPr>
          <p:nvPr>
            <p:ph type="ctrTitle"/>
          </p:nvPr>
        </p:nvSpPr>
        <p:spPr>
          <a:xfrm>
            <a:off x="258754" y="2103738"/>
            <a:ext cx="11471565" cy="1739347"/>
          </a:xfrm>
        </p:spPr>
        <p:txBody>
          <a:bodyPr>
            <a:normAutofit/>
          </a:bodyPr>
          <a:lstStyle/>
          <a:p>
            <a:r>
              <a:rPr lang="en-GB" sz="5400" dirty="0">
                <a:latin typeface="Calibri" panose="020F0502020204030204" pitchFamily="34" charset="0"/>
                <a:cs typeface="Calibri" panose="020F0502020204030204" pitchFamily="34" charset="0"/>
              </a:rPr>
              <a:t>THANK YOU!</a:t>
            </a:r>
            <a:endParaRPr lang="en-IN" sz="3200" cap="none" dirty="0">
              <a:latin typeface="Calibri" panose="020F0502020204030204" pitchFamily="34" charset="0"/>
              <a:cs typeface="Calibri" panose="020F0502020204030204" pitchFamily="34" charset="0"/>
            </a:endParaRPr>
          </a:p>
        </p:txBody>
      </p:sp>
      <p:sp>
        <p:nvSpPr>
          <p:cNvPr id="5" name="Subtitle 2">
            <a:extLst>
              <a:ext uri="{FF2B5EF4-FFF2-40B4-BE49-F238E27FC236}">
                <a16:creationId xmlns:a16="http://schemas.microsoft.com/office/drawing/2014/main" id="{31255DEF-A1F8-62FB-8AAD-C631A409E5C6}"/>
              </a:ext>
            </a:extLst>
          </p:cNvPr>
          <p:cNvSpPr txBox="1">
            <a:spLocks/>
          </p:cNvSpPr>
          <p:nvPr/>
        </p:nvSpPr>
        <p:spPr>
          <a:xfrm>
            <a:off x="5229568" y="4008501"/>
            <a:ext cx="6962412" cy="114577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200"/>
              </a:spcBef>
              <a:spcAft>
                <a:spcPts val="200"/>
              </a:spcAft>
              <a:buClr>
                <a:schemeClr val="tx1"/>
              </a:buClr>
              <a:buFont typeface="Wingdings" pitchFamily="2" charset="2"/>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tx1"/>
              </a:buClr>
              <a:buFont typeface="Wingdings" pitchFamily="2" charset="2"/>
              <a:buNone/>
              <a:defRPr sz="2000" kern="1200">
                <a:solidFill>
                  <a:schemeClr val="tx1"/>
                </a:solidFill>
                <a:latin typeface="+mn-lt"/>
                <a:ea typeface="+mn-ea"/>
                <a:cs typeface="+mn-cs"/>
              </a:defRPr>
            </a:lvl9pPr>
          </a:lstStyle>
          <a:p>
            <a:pPr algn="l"/>
            <a:r>
              <a:rPr lang="en-GB" b="1" dirty="0"/>
              <a:t>TEAM NAME:  </a:t>
            </a:r>
          </a:p>
          <a:p>
            <a:pPr algn="l"/>
            <a:r>
              <a:rPr lang="en-GB" sz="4000" b="1" dirty="0"/>
              <a:t>S</a:t>
            </a:r>
            <a:r>
              <a:rPr lang="en-GB" sz="4000" b="1" dirty="0">
                <a:latin typeface="Times New Roman" panose="02020603050405020304" pitchFamily="18" charset="0"/>
                <a:cs typeface="Times New Roman" panose="02020603050405020304" pitchFamily="18" charset="0"/>
              </a:rPr>
              <a:t>3</a:t>
            </a:r>
            <a:r>
              <a:rPr lang="en-GB" sz="4000" b="1" dirty="0"/>
              <a:t>RK</a:t>
            </a:r>
          </a:p>
        </p:txBody>
      </p:sp>
      <p:pic>
        <p:nvPicPr>
          <p:cNvPr id="10" name="Picture 9" descr="A blue logo on a black background&#10;&#10;Description automatically generated">
            <a:extLst>
              <a:ext uri="{FF2B5EF4-FFF2-40B4-BE49-F238E27FC236}">
                <a16:creationId xmlns:a16="http://schemas.microsoft.com/office/drawing/2014/main" id="{6D8A1DF7-2261-C493-2AC8-3C3F284513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19088" y="383625"/>
            <a:ext cx="2995119" cy="1291773"/>
          </a:xfrm>
          <a:prstGeom prst="rect">
            <a:avLst/>
          </a:prstGeom>
        </p:spPr>
      </p:pic>
    </p:spTree>
    <p:extLst>
      <p:ext uri="{BB962C8B-B14F-4D97-AF65-F5344CB8AC3E}">
        <p14:creationId xmlns:p14="http://schemas.microsoft.com/office/powerpoint/2010/main" val="2545789200"/>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blue logo on a black background&#10;&#10;Description automatically generated">
            <a:extLst>
              <a:ext uri="{FF2B5EF4-FFF2-40B4-BE49-F238E27FC236}">
                <a16:creationId xmlns:a16="http://schemas.microsoft.com/office/drawing/2014/main" id="{2F7AB6FD-676E-8FE0-A508-49E7020040CA}"/>
              </a:ext>
            </a:extLst>
          </p:cNvPr>
          <p:cNvPicPr>
            <a:picLocks noChangeAspect="1"/>
          </p:cNvPicPr>
          <p:nvPr/>
        </p:nvPicPr>
        <p:blipFill>
          <a:blip r:embed="rId2">
            <a:alphaModFix amt="25000"/>
            <a:extLst>
              <a:ext uri="{28A0092B-C50C-407E-A947-70E740481C1C}">
                <a14:useLocalDpi xmlns:a14="http://schemas.microsoft.com/office/drawing/2010/main" val="0"/>
              </a:ext>
            </a:extLst>
          </a:blip>
          <a:srcRect l="9664" r="13891"/>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24F3C611-0CF5-45ED-9190-A7A9C19AC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86048"/>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3FCAD604-C453-52B6-8839-A6C3474F088C}"/>
              </a:ext>
            </a:extLst>
          </p:cNvPr>
          <p:cNvSpPr>
            <a:spLocks noGrp="1"/>
          </p:cNvSpPr>
          <p:nvPr>
            <p:ph type="title"/>
          </p:nvPr>
        </p:nvSpPr>
        <p:spPr>
          <a:xfrm>
            <a:off x="156915" y="495722"/>
            <a:ext cx="9183573" cy="1508760"/>
          </a:xfrm>
        </p:spPr>
        <p:txBody>
          <a:bodyPr>
            <a:normAutofit fontScale="90000"/>
          </a:bodyPr>
          <a:lstStyle/>
          <a:p>
            <a:r>
              <a:rPr lang="en-GB" b="1" dirty="0">
                <a:solidFill>
                  <a:schemeClr val="bg1"/>
                </a:solidFill>
              </a:rPr>
              <a:t>PROJECT TITLE:</a:t>
            </a:r>
            <a:br>
              <a:rPr lang="en-GB" b="1" dirty="0"/>
            </a:br>
            <a:r>
              <a:rPr lang="en-GB" b="1" cap="none" dirty="0"/>
              <a:t>Real-time AI Based Defect Detection for Automotives during production</a:t>
            </a:r>
            <a:br>
              <a:rPr lang="en-GB" sz="2500" b="1" dirty="0"/>
            </a:br>
            <a:endParaRPr lang="en-IN" sz="2500" b="1" dirty="0"/>
          </a:p>
        </p:txBody>
      </p:sp>
      <p:sp>
        <p:nvSpPr>
          <p:cNvPr id="3" name="Content Placeholder 2">
            <a:extLst>
              <a:ext uri="{FF2B5EF4-FFF2-40B4-BE49-F238E27FC236}">
                <a16:creationId xmlns:a16="http://schemas.microsoft.com/office/drawing/2014/main" id="{04A76C62-E15A-4247-1CB1-D0FA484AAEB4}"/>
              </a:ext>
            </a:extLst>
          </p:cNvPr>
          <p:cNvSpPr>
            <a:spLocks noGrp="1"/>
          </p:cNvSpPr>
          <p:nvPr>
            <p:ph idx="1"/>
          </p:nvPr>
        </p:nvSpPr>
        <p:spPr>
          <a:xfrm>
            <a:off x="1202919" y="2011680"/>
            <a:ext cx="9784080" cy="4206240"/>
          </a:xfrm>
        </p:spPr>
        <p:txBody>
          <a:bodyPr>
            <a:normAutofit/>
          </a:bodyPr>
          <a:lstStyle/>
          <a:p>
            <a:pPr marL="0" indent="0">
              <a:buNone/>
            </a:pPr>
            <a:r>
              <a:rPr lang="en-GB" sz="1700" b="1" dirty="0"/>
              <a:t>PROBLEM STATEMENT: </a:t>
            </a:r>
          </a:p>
          <a:p>
            <a:pPr marL="0" indent="0">
              <a:buNone/>
            </a:pPr>
            <a:r>
              <a:rPr lang="en-GB" sz="1700" dirty="0"/>
              <a:t>An AI tool that uses image recognition algorithms to detect defects in real time during vehicle production.</a:t>
            </a:r>
          </a:p>
          <a:p>
            <a:pPr marL="0" indent="0">
              <a:buNone/>
            </a:pPr>
            <a:r>
              <a:rPr lang="en-GB" sz="1700" dirty="0"/>
              <a:t>In the automotive industry, maintaining high-quality standards during production is critical. Detecting defects in real-time as vehicles are manufactured can significantly reduce costs, improve safety, and ensure customer satisfaction. However, traditional inspection methods are time-consuming and prone to human error. The challenge is to develop an AI-based solution that can accurately and efficiently detect defects in real-time during the production process. This project aims to leverage advanced image recognition algorithms and machine learning models to identify defects in automotive parts, ensuring quality control and reducing the need for post-production inspections.</a:t>
            </a:r>
          </a:p>
          <a:p>
            <a:pPr marL="0" indent="0">
              <a:buNone/>
            </a:pPr>
            <a:r>
              <a:rPr lang="en-GB" sz="1700" dirty="0"/>
              <a:t>The project focuses on developing a deep learning model for detecting and classifying car parts in images. The goal is to create an accurate and efficient system for automated vehicle inspections, inventory management, and quality control. The challenge is to develop a model that can accurately identify and localize various car parts in images, considering factors like occlusion, varying lighting conditions, and different part orientations.</a:t>
            </a:r>
          </a:p>
          <a:p>
            <a:endParaRPr lang="en-GB" sz="1700" dirty="0"/>
          </a:p>
          <a:p>
            <a:endParaRPr lang="en-IN" sz="1700" dirty="0"/>
          </a:p>
        </p:txBody>
      </p:sp>
      <p:sp>
        <p:nvSpPr>
          <p:cNvPr id="6" name="Slide Number Placeholder 5">
            <a:extLst>
              <a:ext uri="{FF2B5EF4-FFF2-40B4-BE49-F238E27FC236}">
                <a16:creationId xmlns:a16="http://schemas.microsoft.com/office/drawing/2014/main" id="{5B03D5FD-5F66-9F50-B72C-1D61B7732A62}"/>
              </a:ext>
            </a:extLst>
          </p:cNvPr>
          <p:cNvSpPr>
            <a:spLocks noGrp="1"/>
          </p:cNvSpPr>
          <p:nvPr>
            <p:ph type="sldNum" sz="quarter" idx="12"/>
          </p:nvPr>
        </p:nvSpPr>
        <p:spPr>
          <a:xfrm>
            <a:off x="10658927" y="6422854"/>
            <a:ext cx="946264" cy="365125"/>
          </a:xfrm>
        </p:spPr>
        <p:txBody>
          <a:bodyPr>
            <a:normAutofit/>
          </a:bodyPr>
          <a:lstStyle/>
          <a:p>
            <a:pPr>
              <a:spcAft>
                <a:spcPts val="600"/>
              </a:spcAft>
            </a:pPr>
            <a:fld id="{C68AC1EC-23E2-4F0E-A5A4-674EC8DB954E}" type="slidenum">
              <a:rPr lang="en-US" smtClean="0"/>
              <a:pPr>
                <a:spcAft>
                  <a:spcPts val="600"/>
                </a:spcAft>
              </a:pPr>
              <a:t>3</a:t>
            </a:fld>
            <a:endParaRPr lang="en-US"/>
          </a:p>
        </p:txBody>
      </p:sp>
      <p:pic>
        <p:nvPicPr>
          <p:cNvPr id="5" name="Picture 4" descr="A blue logo on a black background&#10;&#10;Description automatically generated">
            <a:extLst>
              <a:ext uri="{FF2B5EF4-FFF2-40B4-BE49-F238E27FC236}">
                <a16:creationId xmlns:a16="http://schemas.microsoft.com/office/drawing/2014/main" id="{6443016D-23F6-7DB0-A7FD-6E9E345DB3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39966" y="392669"/>
            <a:ext cx="2995119" cy="1291773"/>
          </a:xfrm>
          <a:prstGeom prst="rect">
            <a:avLst/>
          </a:prstGeom>
        </p:spPr>
      </p:pic>
    </p:spTree>
    <p:extLst>
      <p:ext uri="{BB962C8B-B14F-4D97-AF65-F5344CB8AC3E}">
        <p14:creationId xmlns:p14="http://schemas.microsoft.com/office/powerpoint/2010/main" val="1000933437"/>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26EAC-98CF-FE2C-B6CF-20E07A50F99F}"/>
              </a:ext>
            </a:extLst>
          </p:cNvPr>
          <p:cNvSpPr>
            <a:spLocks noGrp="1"/>
          </p:cNvSpPr>
          <p:nvPr>
            <p:ph type="title"/>
          </p:nvPr>
        </p:nvSpPr>
        <p:spPr>
          <a:xfrm>
            <a:off x="253795" y="284176"/>
            <a:ext cx="9784080" cy="1508760"/>
          </a:xfrm>
        </p:spPr>
        <p:txBody>
          <a:bodyPr/>
          <a:lstStyle/>
          <a:p>
            <a:r>
              <a:rPr lang="en-IN" b="1" i="0" dirty="0">
                <a:solidFill>
                  <a:srgbClr val="000000"/>
                </a:solidFill>
                <a:effectLst/>
                <a:latin typeface="DM Sans" pitchFamily="2" charset="0"/>
              </a:rPr>
              <a:t>project’s main</a:t>
            </a:r>
            <a:br>
              <a:rPr lang="en-GB" b="1" dirty="0"/>
            </a:br>
            <a:r>
              <a:rPr lang="en-GB" b="1" dirty="0"/>
              <a:t>OBJECTIVE ?</a:t>
            </a:r>
            <a:endParaRPr lang="en-IN" b="1" dirty="0"/>
          </a:p>
        </p:txBody>
      </p:sp>
      <p:graphicFrame>
        <p:nvGraphicFramePr>
          <p:cNvPr id="8" name="Content Placeholder 2">
            <a:extLst>
              <a:ext uri="{FF2B5EF4-FFF2-40B4-BE49-F238E27FC236}">
                <a16:creationId xmlns:a16="http://schemas.microsoft.com/office/drawing/2014/main" id="{6C5E4699-FAF9-1A29-DAEB-044A7B2DBB6F}"/>
              </a:ext>
            </a:extLst>
          </p:cNvPr>
          <p:cNvGraphicFramePr>
            <a:graphicFrameLocks noGrp="1"/>
          </p:cNvGraphicFramePr>
          <p:nvPr>
            <p:ph idx="1"/>
            <p:extLst>
              <p:ext uri="{D42A27DB-BD31-4B8C-83A1-F6EECF244321}">
                <p14:modId xmlns:p14="http://schemas.microsoft.com/office/powerpoint/2010/main" val="451881676"/>
              </p:ext>
            </p:extLst>
          </p:nvPr>
        </p:nvGraphicFramePr>
        <p:xfrm>
          <a:off x="1203960" y="2144499"/>
          <a:ext cx="9784080" cy="40426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06B5ED58-2225-E1FF-095A-1846E43999CE}"/>
              </a:ext>
            </a:extLst>
          </p:cNvPr>
          <p:cNvSpPr>
            <a:spLocks noGrp="1"/>
          </p:cNvSpPr>
          <p:nvPr>
            <p:ph type="sldNum" sz="quarter" idx="12"/>
          </p:nvPr>
        </p:nvSpPr>
        <p:spPr/>
        <p:txBody>
          <a:bodyPr/>
          <a:lstStyle/>
          <a:p>
            <a:fld id="{C68AC1EC-23E2-4F0E-A5A4-674EC8DB954E}" type="slidenum">
              <a:rPr lang="en-US" smtClean="0"/>
              <a:t>4</a:t>
            </a:fld>
            <a:endParaRPr lang="en-US"/>
          </a:p>
        </p:txBody>
      </p:sp>
      <p:pic>
        <p:nvPicPr>
          <p:cNvPr id="11" name="Picture 10" descr="A blue logo on a black background&#10;&#10;Description automatically generated">
            <a:extLst>
              <a:ext uri="{FF2B5EF4-FFF2-40B4-BE49-F238E27FC236}">
                <a16:creationId xmlns:a16="http://schemas.microsoft.com/office/drawing/2014/main" id="{CB7B1CC6-F0AE-DBA4-78BA-3DE1F0B7178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39966" y="392669"/>
            <a:ext cx="2995119" cy="1291773"/>
          </a:xfrm>
          <a:prstGeom prst="rect">
            <a:avLst/>
          </a:prstGeom>
        </p:spPr>
      </p:pic>
    </p:spTree>
    <p:extLst>
      <p:ext uri="{BB962C8B-B14F-4D97-AF65-F5344CB8AC3E}">
        <p14:creationId xmlns:p14="http://schemas.microsoft.com/office/powerpoint/2010/main" val="3862113784"/>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3FA3CE9-B690-63AD-D56C-4BFA1E6A896F}"/>
              </a:ext>
            </a:extLst>
          </p:cNvPr>
          <p:cNvSpPr>
            <a:spLocks noGrp="1"/>
          </p:cNvSpPr>
          <p:nvPr>
            <p:ph type="sldNum" sz="quarter" idx="12"/>
          </p:nvPr>
        </p:nvSpPr>
        <p:spPr/>
        <p:txBody>
          <a:bodyPr/>
          <a:lstStyle/>
          <a:p>
            <a:fld id="{C68AC1EC-23E2-4F0E-A5A4-674EC8DB954E}" type="slidenum">
              <a:rPr lang="en-US" sz="1400" smtClean="0"/>
              <a:t>5</a:t>
            </a:fld>
            <a:endParaRPr lang="en-US" sz="1400"/>
          </a:p>
        </p:txBody>
      </p:sp>
      <p:pic>
        <p:nvPicPr>
          <p:cNvPr id="5" name="Picture 4" descr="A blue logo on a black background&#10;&#10;Description automatically generated">
            <a:extLst>
              <a:ext uri="{FF2B5EF4-FFF2-40B4-BE49-F238E27FC236}">
                <a16:creationId xmlns:a16="http://schemas.microsoft.com/office/drawing/2014/main" id="{2D2E2B32-2C3B-4456-739A-726C855DAE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39966" y="392669"/>
            <a:ext cx="2995119" cy="1291773"/>
          </a:xfrm>
          <a:prstGeom prst="rect">
            <a:avLst/>
          </a:prstGeom>
        </p:spPr>
      </p:pic>
      <p:sp>
        <p:nvSpPr>
          <p:cNvPr id="14" name="Title 1">
            <a:extLst>
              <a:ext uri="{FF2B5EF4-FFF2-40B4-BE49-F238E27FC236}">
                <a16:creationId xmlns:a16="http://schemas.microsoft.com/office/drawing/2014/main" id="{2EF50909-FD3F-8448-D78E-106CCE9506BA}"/>
              </a:ext>
            </a:extLst>
          </p:cNvPr>
          <p:cNvSpPr txBox="1">
            <a:spLocks/>
          </p:cNvSpPr>
          <p:nvPr/>
        </p:nvSpPr>
        <p:spPr>
          <a:xfrm>
            <a:off x="312475" y="488747"/>
            <a:ext cx="9784080" cy="1508760"/>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IN" b="1" i="0" dirty="0">
                <a:solidFill>
                  <a:srgbClr val="000000"/>
                </a:solidFill>
                <a:effectLst/>
                <a:latin typeface="DM Sans" pitchFamily="2" charset="0"/>
              </a:rPr>
              <a:t>describe the</a:t>
            </a:r>
            <a:endParaRPr lang="en-GB" b="1" dirty="0"/>
          </a:p>
          <a:p>
            <a:r>
              <a:rPr lang="en-GB" b="1" dirty="0"/>
              <a:t>approach</a:t>
            </a:r>
            <a:endParaRPr lang="en-IN" b="1" dirty="0"/>
          </a:p>
        </p:txBody>
      </p:sp>
      <p:graphicFrame>
        <p:nvGraphicFramePr>
          <p:cNvPr id="11" name="Diagram 10">
            <a:extLst>
              <a:ext uri="{FF2B5EF4-FFF2-40B4-BE49-F238E27FC236}">
                <a16:creationId xmlns:a16="http://schemas.microsoft.com/office/drawing/2014/main" id="{4B79106C-1E61-F5EC-21E3-A17D282682DE}"/>
              </a:ext>
            </a:extLst>
          </p:cNvPr>
          <p:cNvGraphicFramePr/>
          <p:nvPr>
            <p:extLst>
              <p:ext uri="{D42A27DB-BD31-4B8C-83A1-F6EECF244321}">
                <p14:modId xmlns:p14="http://schemas.microsoft.com/office/powerpoint/2010/main" val="2510686161"/>
              </p:ext>
            </p:extLst>
          </p:nvPr>
        </p:nvGraphicFramePr>
        <p:xfrm>
          <a:off x="-39896" y="1780520"/>
          <a:ext cx="11919421" cy="49477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41038704"/>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2C6B3"/>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F4882B1-05F4-21A5-D2F0-3BC163FACCCB}"/>
              </a:ext>
            </a:extLst>
          </p:cNvPr>
          <p:cNvSpPr>
            <a:spLocks noGrp="1"/>
          </p:cNvSpPr>
          <p:nvPr>
            <p:ph type="body" idx="1"/>
          </p:nvPr>
        </p:nvSpPr>
        <p:spPr>
          <a:xfrm>
            <a:off x="262300" y="1729285"/>
            <a:ext cx="4754880" cy="743094"/>
          </a:xfrm>
        </p:spPr>
        <p:txBody>
          <a:bodyPr/>
          <a:lstStyle/>
          <a:p>
            <a:pPr algn="ctr"/>
            <a:r>
              <a:rPr lang="en-IN" dirty="0"/>
              <a:t>Model Training</a:t>
            </a:r>
          </a:p>
        </p:txBody>
      </p:sp>
      <p:pic>
        <p:nvPicPr>
          <p:cNvPr id="15" name="Content Placeholder 14" descr="A screenshot of a computer&#10;&#10;Description automatically generated">
            <a:extLst>
              <a:ext uri="{FF2B5EF4-FFF2-40B4-BE49-F238E27FC236}">
                <a16:creationId xmlns:a16="http://schemas.microsoft.com/office/drawing/2014/main" id="{879B3A6C-E333-1295-DB79-A8B57EEA316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47787" y="2196714"/>
            <a:ext cx="4983494" cy="4661286"/>
          </a:xfrm>
        </p:spPr>
      </p:pic>
      <p:sp>
        <p:nvSpPr>
          <p:cNvPr id="5" name="Text Placeholder 4">
            <a:extLst>
              <a:ext uri="{FF2B5EF4-FFF2-40B4-BE49-F238E27FC236}">
                <a16:creationId xmlns:a16="http://schemas.microsoft.com/office/drawing/2014/main" id="{AF2454AE-9BB6-000C-15EA-2EBC05C35DF2}"/>
              </a:ext>
            </a:extLst>
          </p:cNvPr>
          <p:cNvSpPr>
            <a:spLocks noGrp="1"/>
          </p:cNvSpPr>
          <p:nvPr>
            <p:ph type="body" sz="quarter" idx="3"/>
          </p:nvPr>
        </p:nvSpPr>
        <p:spPr>
          <a:xfrm>
            <a:off x="7148920" y="1729285"/>
            <a:ext cx="4754880" cy="743094"/>
          </a:xfrm>
        </p:spPr>
        <p:txBody>
          <a:bodyPr/>
          <a:lstStyle/>
          <a:p>
            <a:pPr algn="ctr"/>
            <a:r>
              <a:rPr lang="en-IN" dirty="0"/>
              <a:t>Model Deployment</a:t>
            </a:r>
          </a:p>
        </p:txBody>
      </p:sp>
      <p:pic>
        <p:nvPicPr>
          <p:cNvPr id="17" name="Content Placeholder 16" descr="A screenshot of a computer&#10;&#10;Description automatically generated">
            <a:extLst>
              <a:ext uri="{FF2B5EF4-FFF2-40B4-BE49-F238E27FC236}">
                <a16:creationId xmlns:a16="http://schemas.microsoft.com/office/drawing/2014/main" id="{1E8D2E31-3A20-58D1-A3E0-760E5B5FCA16}"/>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860720" y="2359434"/>
            <a:ext cx="5331280" cy="4439820"/>
          </a:xfrm>
        </p:spPr>
      </p:pic>
      <p:sp>
        <p:nvSpPr>
          <p:cNvPr id="9" name="Slide Number Placeholder 8">
            <a:extLst>
              <a:ext uri="{FF2B5EF4-FFF2-40B4-BE49-F238E27FC236}">
                <a16:creationId xmlns:a16="http://schemas.microsoft.com/office/drawing/2014/main" id="{436E131C-A697-837E-90B3-E6635E879D51}"/>
              </a:ext>
            </a:extLst>
          </p:cNvPr>
          <p:cNvSpPr>
            <a:spLocks noGrp="1"/>
          </p:cNvSpPr>
          <p:nvPr>
            <p:ph type="sldNum" sz="quarter" idx="12"/>
          </p:nvPr>
        </p:nvSpPr>
        <p:spPr/>
        <p:txBody>
          <a:bodyPr/>
          <a:lstStyle/>
          <a:p>
            <a:fld id="{C68AC1EC-23E2-4F0E-A5A4-674EC8DB954E}" type="slidenum">
              <a:rPr lang="en-US" smtClean="0"/>
              <a:t>6</a:t>
            </a:fld>
            <a:endParaRPr lang="en-US"/>
          </a:p>
        </p:txBody>
      </p:sp>
      <p:sp>
        <p:nvSpPr>
          <p:cNvPr id="12" name="Title 1">
            <a:extLst>
              <a:ext uri="{FF2B5EF4-FFF2-40B4-BE49-F238E27FC236}">
                <a16:creationId xmlns:a16="http://schemas.microsoft.com/office/drawing/2014/main" id="{37156AE6-E472-28CE-034A-D4FA03E3D47F}"/>
              </a:ext>
            </a:extLst>
          </p:cNvPr>
          <p:cNvSpPr>
            <a:spLocks noGrp="1"/>
          </p:cNvSpPr>
          <p:nvPr>
            <p:ph type="title"/>
          </p:nvPr>
        </p:nvSpPr>
        <p:spPr>
          <a:xfrm>
            <a:off x="262300" y="340609"/>
            <a:ext cx="9784080" cy="1508760"/>
          </a:xfrm>
        </p:spPr>
        <p:txBody>
          <a:bodyPr/>
          <a:lstStyle/>
          <a:p>
            <a:r>
              <a:rPr lang="en-GB" b="1" dirty="0">
                <a:solidFill>
                  <a:schemeClr val="bg1"/>
                </a:solidFill>
              </a:rPr>
              <a:t>Solution</a:t>
            </a:r>
            <a:br>
              <a:rPr lang="en-GB" b="1" dirty="0"/>
            </a:br>
            <a:r>
              <a:rPr lang="en-GB" b="1" dirty="0"/>
              <a:t>METHODOLOGY</a:t>
            </a:r>
            <a:endParaRPr lang="en-IN" b="1" dirty="0"/>
          </a:p>
        </p:txBody>
      </p:sp>
      <p:pic>
        <p:nvPicPr>
          <p:cNvPr id="13" name="Picture 12" descr="A blue logo on a black background&#10;&#10;Description automatically generated">
            <a:extLst>
              <a:ext uri="{FF2B5EF4-FFF2-40B4-BE49-F238E27FC236}">
                <a16:creationId xmlns:a16="http://schemas.microsoft.com/office/drawing/2014/main" id="{02D2FBE2-A1B1-1FC7-0202-291BDB1B9F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Tree>
    <p:extLst>
      <p:ext uri="{BB962C8B-B14F-4D97-AF65-F5344CB8AC3E}">
        <p14:creationId xmlns:p14="http://schemas.microsoft.com/office/powerpoint/2010/main" val="2807918657"/>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80674934-47BC-8B67-359B-A8A3C8F125AA}"/>
              </a:ext>
            </a:extLst>
          </p:cNvPr>
          <p:cNvSpPr>
            <a:spLocks noGrp="1"/>
          </p:cNvSpPr>
          <p:nvPr>
            <p:ph type="sldNum" sz="quarter" idx="12"/>
          </p:nvPr>
        </p:nvSpPr>
        <p:spPr/>
        <p:txBody>
          <a:bodyPr/>
          <a:lstStyle/>
          <a:p>
            <a:fld id="{C68AC1EC-23E2-4F0E-A5A4-674EC8DB954E}" type="slidenum">
              <a:rPr lang="en-US" smtClean="0"/>
              <a:t>7</a:t>
            </a:fld>
            <a:endParaRPr lang="en-US"/>
          </a:p>
        </p:txBody>
      </p:sp>
      <mc:AlternateContent xmlns:mc="http://schemas.openxmlformats.org/markup-compatibility/2006" xmlns:pslz="http://schemas.microsoft.com/office/powerpoint/2016/slidezoom">
        <mc:Choice Requires="pslz">
          <p:graphicFrame>
            <p:nvGraphicFramePr>
              <p:cNvPr id="13" name="Slide Zoom 12">
                <a:extLst>
                  <a:ext uri="{FF2B5EF4-FFF2-40B4-BE49-F238E27FC236}">
                    <a16:creationId xmlns:a16="http://schemas.microsoft.com/office/drawing/2014/main" id="{1ECA8EE8-8992-4E50-CEAB-63B291FCCCDC}"/>
                  </a:ext>
                </a:extLst>
              </p:cNvPr>
              <p:cNvGraphicFramePr>
                <a:graphicFrameLocks noChangeAspect="1"/>
              </p:cNvGraphicFramePr>
              <p:nvPr>
                <p:extLst>
                  <p:ext uri="{D42A27DB-BD31-4B8C-83A1-F6EECF244321}">
                    <p14:modId xmlns:p14="http://schemas.microsoft.com/office/powerpoint/2010/main" val="2523080707"/>
                  </p:ext>
                </p:extLst>
              </p:nvPr>
            </p:nvGraphicFramePr>
            <p:xfrm>
              <a:off x="590309" y="2060183"/>
              <a:ext cx="3048000" cy="1714500"/>
            </p:xfrm>
            <a:graphic>
              <a:graphicData uri="http://schemas.microsoft.com/office/powerpoint/2016/slidezoom">
                <pslz:sldZm>
                  <pslz:sldZmObj sldId="260" cId="1748296454">
                    <pslz:zmPr id="{0CB8570F-D506-4A00-A7ED-5D86EEFCAA9E}" returnToParent="0" transitionDur="1000">
                      <p166:blipFill xmlns:p166="http://schemas.microsoft.com/office/powerpoint/2016/6/main">
                        <a:blip r:embed="rId2"/>
                        <a:stretch>
                          <a:fillRect/>
                        </a:stretch>
                      </p166:blipFill>
                      <p166:spPr xmlns:p166="http://schemas.microsoft.com/office/powerpoint/2016/6/main">
                        <a:xfrm>
                          <a:off x="0" y="0"/>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166:spPr>
                    </pslz:zmPr>
                  </pslz:sldZmObj>
                </pslz:sldZm>
              </a:graphicData>
            </a:graphic>
          </p:graphicFrame>
        </mc:Choice>
        <mc:Fallback xmlns="">
          <p:pic>
            <p:nvPicPr>
              <p:cNvPr id="13" name="Slide Zoom 12">
                <a:hlinkClick r:id="rId3" action="ppaction://hlinksldjump"/>
                <a:extLst>
                  <a:ext uri="{FF2B5EF4-FFF2-40B4-BE49-F238E27FC236}">
                    <a16:creationId xmlns:a16="http://schemas.microsoft.com/office/drawing/2014/main" id="{1ECA8EE8-8992-4E50-CEAB-63B291FCCCDC}"/>
                  </a:ext>
                </a:extLst>
              </p:cNvPr>
              <p:cNvPicPr>
                <a:picLocks noGrp="1" noRot="1" noChangeAspect="1" noMove="1" noResize="1" noEditPoints="1" noAdjustHandles="1" noChangeArrowheads="1" noChangeShapeType="1"/>
              </p:cNvPicPr>
              <p:nvPr/>
            </p:nvPicPr>
            <p:blipFill>
              <a:blip r:embed="rId4"/>
              <a:stretch>
                <a:fillRect/>
              </a:stretch>
            </p:blipFill>
            <p:spPr>
              <a:xfrm>
                <a:off x="590309" y="2060183"/>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mc:Fallback>
      </mc:AlternateContent>
      <mc:AlternateContent xmlns:mc="http://schemas.openxmlformats.org/markup-compatibility/2006" xmlns:pslz="http://schemas.microsoft.com/office/powerpoint/2016/slidezoom">
        <mc:Choice Requires="pslz">
          <p:graphicFrame>
            <p:nvGraphicFramePr>
              <p:cNvPr id="15" name="Slide Zoom 14">
                <a:extLst>
                  <a:ext uri="{FF2B5EF4-FFF2-40B4-BE49-F238E27FC236}">
                    <a16:creationId xmlns:a16="http://schemas.microsoft.com/office/drawing/2014/main" id="{364C382B-BD24-3D99-3F11-C5AB2903C82B}"/>
                  </a:ext>
                </a:extLst>
              </p:cNvPr>
              <p:cNvGraphicFramePr>
                <a:graphicFrameLocks noChangeAspect="1"/>
              </p:cNvGraphicFramePr>
              <p:nvPr>
                <p:extLst>
                  <p:ext uri="{D42A27DB-BD31-4B8C-83A1-F6EECF244321}">
                    <p14:modId xmlns:p14="http://schemas.microsoft.com/office/powerpoint/2010/main" val="4184359910"/>
                  </p:ext>
                </p:extLst>
              </p:nvPr>
            </p:nvGraphicFramePr>
            <p:xfrm>
              <a:off x="4249838" y="2060183"/>
              <a:ext cx="3048000" cy="1714500"/>
            </p:xfrm>
            <a:graphic>
              <a:graphicData uri="http://schemas.microsoft.com/office/powerpoint/2016/slidezoom">
                <pslz:sldZm>
                  <pslz:sldZmObj sldId="267" cId="1525780503">
                    <pslz:zmPr id="{69053263-3513-453B-BA68-760F09822FEB}" returnToParent="0" transitionDur="1000">
                      <p166:blipFill xmlns:p166="http://schemas.microsoft.com/office/powerpoint/2016/6/main">
                        <a:blip r:embed="rId5"/>
                        <a:stretch>
                          <a:fillRect/>
                        </a:stretch>
                      </p166:blipFill>
                      <p166:spPr xmlns:p166="http://schemas.microsoft.com/office/powerpoint/2016/6/main">
                        <a:xfrm>
                          <a:off x="0" y="0"/>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166:spPr>
                    </pslz:zmPr>
                  </pslz:sldZmObj>
                </pslz:sldZm>
              </a:graphicData>
            </a:graphic>
          </p:graphicFrame>
        </mc:Choice>
        <mc:Fallback xmlns="">
          <p:pic>
            <p:nvPicPr>
              <p:cNvPr id="15" name="Slide Zoom 14">
                <a:hlinkClick r:id="rId6" action="ppaction://hlinksldjump"/>
                <a:extLst>
                  <a:ext uri="{FF2B5EF4-FFF2-40B4-BE49-F238E27FC236}">
                    <a16:creationId xmlns:a16="http://schemas.microsoft.com/office/drawing/2014/main" id="{364C382B-BD24-3D99-3F11-C5AB2903C82B}"/>
                  </a:ext>
                </a:extLst>
              </p:cNvPr>
              <p:cNvPicPr>
                <a:picLocks noGrp="1" noRot="1" noChangeAspect="1" noMove="1" noResize="1" noEditPoints="1" noAdjustHandles="1" noChangeArrowheads="1" noChangeShapeType="1"/>
              </p:cNvPicPr>
              <p:nvPr/>
            </p:nvPicPr>
            <p:blipFill>
              <a:blip r:embed="rId7"/>
              <a:stretch>
                <a:fillRect/>
              </a:stretch>
            </p:blipFill>
            <p:spPr>
              <a:xfrm>
                <a:off x="4249838" y="2060183"/>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mc:Fallback>
      </mc:AlternateContent>
      <mc:AlternateContent xmlns:mc="http://schemas.openxmlformats.org/markup-compatibility/2006" xmlns:pslz="http://schemas.microsoft.com/office/powerpoint/2016/slidezoom">
        <mc:Choice Requires="pslz">
          <p:graphicFrame>
            <p:nvGraphicFramePr>
              <p:cNvPr id="17" name="Slide Zoom 16">
                <a:extLst>
                  <a:ext uri="{FF2B5EF4-FFF2-40B4-BE49-F238E27FC236}">
                    <a16:creationId xmlns:a16="http://schemas.microsoft.com/office/drawing/2014/main" id="{F2639E56-1DC4-096A-9DEE-358D6F0923D5}"/>
                  </a:ext>
                </a:extLst>
              </p:cNvPr>
              <p:cNvGraphicFramePr>
                <a:graphicFrameLocks noChangeAspect="1"/>
              </p:cNvGraphicFramePr>
              <p:nvPr>
                <p:extLst>
                  <p:ext uri="{D42A27DB-BD31-4B8C-83A1-F6EECF244321}">
                    <p14:modId xmlns:p14="http://schemas.microsoft.com/office/powerpoint/2010/main" val="3452399907"/>
                  </p:ext>
                </p:extLst>
              </p:nvPr>
            </p:nvGraphicFramePr>
            <p:xfrm>
              <a:off x="8084059" y="2060183"/>
              <a:ext cx="3048000" cy="1714500"/>
            </p:xfrm>
            <a:graphic>
              <a:graphicData uri="http://schemas.microsoft.com/office/powerpoint/2016/slidezoom">
                <pslz:sldZm>
                  <pslz:sldZmObj sldId="278" cId="3883453379">
                    <pslz:zmPr id="{CEAC6EF7-3D07-4E01-B6FE-33FB57CF357D}" returnToParent="0" transitionDur="1000">
                      <p166:blipFill xmlns:p166="http://schemas.microsoft.com/office/powerpoint/2016/6/main">
                        <a:blip r:embed="rId8"/>
                        <a:stretch>
                          <a:fillRect/>
                        </a:stretch>
                      </p166:blipFill>
                      <p166:spPr xmlns:p166="http://schemas.microsoft.com/office/powerpoint/2016/6/main">
                        <a:xfrm>
                          <a:off x="0" y="0"/>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166:spPr>
                    </pslz:zmPr>
                  </pslz:sldZmObj>
                </pslz:sldZm>
              </a:graphicData>
            </a:graphic>
          </p:graphicFrame>
        </mc:Choice>
        <mc:Fallback xmlns="">
          <p:pic>
            <p:nvPicPr>
              <p:cNvPr id="17" name="Slide Zoom 16">
                <a:hlinkClick r:id="rId9" action="ppaction://hlinksldjump"/>
                <a:extLst>
                  <a:ext uri="{FF2B5EF4-FFF2-40B4-BE49-F238E27FC236}">
                    <a16:creationId xmlns:a16="http://schemas.microsoft.com/office/drawing/2014/main" id="{F2639E56-1DC4-096A-9DEE-358D6F0923D5}"/>
                  </a:ext>
                </a:extLst>
              </p:cNvPr>
              <p:cNvPicPr>
                <a:picLocks noGrp="1" noRot="1" noChangeAspect="1" noMove="1" noResize="1" noEditPoints="1" noAdjustHandles="1" noChangeArrowheads="1" noChangeShapeType="1"/>
              </p:cNvPicPr>
              <p:nvPr/>
            </p:nvPicPr>
            <p:blipFill>
              <a:blip r:embed="rId10"/>
              <a:stretch>
                <a:fillRect/>
              </a:stretch>
            </p:blipFill>
            <p:spPr>
              <a:xfrm>
                <a:off x="8084059" y="2060183"/>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mc:Fallback>
      </mc:AlternateContent>
      <mc:AlternateContent xmlns:mc="http://schemas.openxmlformats.org/markup-compatibility/2006" xmlns:pslz="http://schemas.microsoft.com/office/powerpoint/2016/slidezoom">
        <mc:Choice Requires="pslz">
          <p:graphicFrame>
            <p:nvGraphicFramePr>
              <p:cNvPr id="19" name="Slide Zoom 18">
                <a:extLst>
                  <a:ext uri="{FF2B5EF4-FFF2-40B4-BE49-F238E27FC236}">
                    <a16:creationId xmlns:a16="http://schemas.microsoft.com/office/drawing/2014/main" id="{FD942C3F-9C23-76D0-9160-12E759AE13C5}"/>
                  </a:ext>
                </a:extLst>
              </p:cNvPr>
              <p:cNvGraphicFramePr>
                <a:graphicFrameLocks noChangeAspect="1"/>
              </p:cNvGraphicFramePr>
              <p:nvPr>
                <p:extLst>
                  <p:ext uri="{D42A27DB-BD31-4B8C-83A1-F6EECF244321}">
                    <p14:modId xmlns:p14="http://schemas.microsoft.com/office/powerpoint/2010/main" val="4078224088"/>
                  </p:ext>
                </p:extLst>
              </p:nvPr>
            </p:nvGraphicFramePr>
            <p:xfrm>
              <a:off x="590309" y="4667993"/>
              <a:ext cx="3048000" cy="1714500"/>
            </p:xfrm>
            <a:graphic>
              <a:graphicData uri="http://schemas.microsoft.com/office/powerpoint/2016/slidezoom">
                <pslz:sldZm>
                  <pslz:sldZmObj sldId="279" cId="1381365088">
                    <pslz:zmPr id="{8047A82A-E2E4-4A98-99C3-1198C35B3CEC}" returnToParent="0" transitionDur="1000">
                      <p166:blipFill xmlns:p166="http://schemas.microsoft.com/office/powerpoint/2016/6/main">
                        <a:blip r:embed="rId11"/>
                        <a:stretch>
                          <a:fillRect/>
                        </a:stretch>
                      </p166:blipFill>
                      <p166:spPr xmlns:p166="http://schemas.microsoft.com/office/powerpoint/2016/6/main">
                        <a:xfrm>
                          <a:off x="0" y="0"/>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166:spPr>
                    </pslz:zmPr>
                  </pslz:sldZmObj>
                </pslz:sldZm>
              </a:graphicData>
            </a:graphic>
          </p:graphicFrame>
        </mc:Choice>
        <mc:Fallback xmlns="">
          <p:pic>
            <p:nvPicPr>
              <p:cNvPr id="19" name="Slide Zoom 18">
                <a:hlinkClick r:id="rId12" action="ppaction://hlinksldjump"/>
                <a:extLst>
                  <a:ext uri="{FF2B5EF4-FFF2-40B4-BE49-F238E27FC236}">
                    <a16:creationId xmlns:a16="http://schemas.microsoft.com/office/drawing/2014/main" id="{FD942C3F-9C23-76D0-9160-12E759AE13C5}"/>
                  </a:ext>
                </a:extLst>
              </p:cNvPr>
              <p:cNvPicPr>
                <a:picLocks noGrp="1" noRot="1" noChangeAspect="1" noMove="1" noResize="1" noEditPoints="1" noAdjustHandles="1" noChangeArrowheads="1" noChangeShapeType="1"/>
              </p:cNvPicPr>
              <p:nvPr/>
            </p:nvPicPr>
            <p:blipFill>
              <a:blip r:embed="rId13"/>
              <a:stretch>
                <a:fillRect/>
              </a:stretch>
            </p:blipFill>
            <p:spPr>
              <a:xfrm>
                <a:off x="590309" y="4667993"/>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mc:Fallback>
      </mc:AlternateContent>
      <mc:AlternateContent xmlns:mc="http://schemas.openxmlformats.org/markup-compatibility/2006" xmlns:pslz="http://schemas.microsoft.com/office/powerpoint/2016/slidezoom">
        <mc:Choice Requires="pslz">
          <p:graphicFrame>
            <p:nvGraphicFramePr>
              <p:cNvPr id="21" name="Slide Zoom 20">
                <a:extLst>
                  <a:ext uri="{FF2B5EF4-FFF2-40B4-BE49-F238E27FC236}">
                    <a16:creationId xmlns:a16="http://schemas.microsoft.com/office/drawing/2014/main" id="{8B50CE1F-AAEA-B249-ECF8-49FF9546298B}"/>
                  </a:ext>
                </a:extLst>
              </p:cNvPr>
              <p:cNvGraphicFramePr>
                <a:graphicFrameLocks noChangeAspect="1"/>
              </p:cNvGraphicFramePr>
              <p:nvPr>
                <p:extLst>
                  <p:ext uri="{D42A27DB-BD31-4B8C-83A1-F6EECF244321}">
                    <p14:modId xmlns:p14="http://schemas.microsoft.com/office/powerpoint/2010/main" val="4040773321"/>
                  </p:ext>
                </p:extLst>
              </p:nvPr>
            </p:nvGraphicFramePr>
            <p:xfrm>
              <a:off x="4266343" y="4646753"/>
              <a:ext cx="3048000" cy="1714500"/>
            </p:xfrm>
            <a:graphic>
              <a:graphicData uri="http://schemas.microsoft.com/office/powerpoint/2016/slidezoom">
                <pslz:sldZm>
                  <pslz:sldZmObj sldId="280" cId="698161192">
                    <pslz:zmPr id="{71AB84FE-5DA9-48B3-BF4E-79D8136BF97C}" returnToParent="0" transitionDur="1000">
                      <p166:blipFill xmlns:p166="http://schemas.microsoft.com/office/powerpoint/2016/6/main">
                        <a:blip r:embed="rId14"/>
                        <a:stretch>
                          <a:fillRect/>
                        </a:stretch>
                      </p166:blipFill>
                      <p166:spPr xmlns:p166="http://schemas.microsoft.com/office/powerpoint/2016/6/main">
                        <a:xfrm>
                          <a:off x="0" y="0"/>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166:spPr>
                    </pslz:zmPr>
                  </pslz:sldZmObj>
                </pslz:sldZm>
              </a:graphicData>
            </a:graphic>
          </p:graphicFrame>
        </mc:Choice>
        <mc:Fallback xmlns="">
          <p:pic>
            <p:nvPicPr>
              <p:cNvPr id="21" name="Slide Zoom 20">
                <a:hlinkClick r:id="rId15" action="ppaction://hlinksldjump"/>
                <a:extLst>
                  <a:ext uri="{FF2B5EF4-FFF2-40B4-BE49-F238E27FC236}">
                    <a16:creationId xmlns:a16="http://schemas.microsoft.com/office/drawing/2014/main" id="{8B50CE1F-AAEA-B249-ECF8-49FF9546298B}"/>
                  </a:ext>
                </a:extLst>
              </p:cNvPr>
              <p:cNvPicPr>
                <a:picLocks noGrp="1" noRot="1" noChangeAspect="1" noMove="1" noResize="1" noEditPoints="1" noAdjustHandles="1" noChangeArrowheads="1" noChangeShapeType="1"/>
              </p:cNvPicPr>
              <p:nvPr/>
            </p:nvPicPr>
            <p:blipFill>
              <a:blip r:embed="rId16"/>
              <a:stretch>
                <a:fillRect/>
              </a:stretch>
            </p:blipFill>
            <p:spPr>
              <a:xfrm>
                <a:off x="4266343" y="4646753"/>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mc:Fallback>
      </mc:AlternateContent>
      <mc:AlternateContent xmlns:mc="http://schemas.openxmlformats.org/markup-compatibility/2006" xmlns:pslz="http://schemas.microsoft.com/office/powerpoint/2016/slidezoom">
        <mc:Choice Requires="pslz">
          <p:graphicFrame>
            <p:nvGraphicFramePr>
              <p:cNvPr id="23" name="Slide Zoom 22">
                <a:extLst>
                  <a:ext uri="{FF2B5EF4-FFF2-40B4-BE49-F238E27FC236}">
                    <a16:creationId xmlns:a16="http://schemas.microsoft.com/office/drawing/2014/main" id="{7D973FC6-87AA-0FF3-2E19-6CCA75893DB4}"/>
                  </a:ext>
                </a:extLst>
              </p:cNvPr>
              <p:cNvGraphicFramePr>
                <a:graphicFrameLocks noChangeAspect="1"/>
              </p:cNvGraphicFramePr>
              <p:nvPr>
                <p:extLst>
                  <p:ext uri="{D42A27DB-BD31-4B8C-83A1-F6EECF244321}">
                    <p14:modId xmlns:p14="http://schemas.microsoft.com/office/powerpoint/2010/main" val="782253334"/>
                  </p:ext>
                </p:extLst>
              </p:nvPr>
            </p:nvGraphicFramePr>
            <p:xfrm>
              <a:off x="8084059" y="4646753"/>
              <a:ext cx="3048000" cy="1714500"/>
            </p:xfrm>
            <a:graphic>
              <a:graphicData uri="http://schemas.microsoft.com/office/powerpoint/2016/slidezoom">
                <pslz:sldZm>
                  <pslz:sldZmObj sldId="282" cId="2717347600">
                    <pslz:zmPr id="{6E874B62-5B59-47DE-85AF-8A32E5C1EE5C}" returnToParent="0" transitionDur="1000">
                      <p166:blipFill xmlns:p166="http://schemas.microsoft.com/office/powerpoint/2016/6/main">
                        <a:blip r:embed="rId17"/>
                        <a:stretch>
                          <a:fillRect/>
                        </a:stretch>
                      </p166:blipFill>
                      <p166:spPr xmlns:p166="http://schemas.microsoft.com/office/powerpoint/2016/6/main">
                        <a:xfrm>
                          <a:off x="0" y="0"/>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166:spPr>
                    </pslz:zmPr>
                  </pslz:sldZmObj>
                </pslz:sldZm>
              </a:graphicData>
            </a:graphic>
          </p:graphicFrame>
        </mc:Choice>
        <mc:Fallback xmlns="">
          <p:pic>
            <p:nvPicPr>
              <p:cNvPr id="23" name="Slide Zoom 22">
                <a:hlinkClick r:id="rId18" action="ppaction://hlinksldjump"/>
                <a:extLst>
                  <a:ext uri="{FF2B5EF4-FFF2-40B4-BE49-F238E27FC236}">
                    <a16:creationId xmlns:a16="http://schemas.microsoft.com/office/drawing/2014/main" id="{7D973FC6-87AA-0FF3-2E19-6CCA75893DB4}"/>
                  </a:ext>
                </a:extLst>
              </p:cNvPr>
              <p:cNvPicPr>
                <a:picLocks noGrp="1" noRot="1" noChangeAspect="1" noMove="1" noResize="1" noEditPoints="1" noAdjustHandles="1" noChangeArrowheads="1" noChangeShapeType="1"/>
              </p:cNvPicPr>
              <p:nvPr/>
            </p:nvPicPr>
            <p:blipFill>
              <a:blip r:embed="rId19"/>
              <a:stretch>
                <a:fillRect/>
              </a:stretch>
            </p:blipFill>
            <p:spPr>
              <a:xfrm>
                <a:off x="8084059" y="4646753"/>
                <a:ext cx="3048000" cy="1714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mc:Fallback>
      </mc:AlternateContent>
      <p:sp>
        <p:nvSpPr>
          <p:cNvPr id="24" name="Title 1">
            <a:extLst>
              <a:ext uri="{FF2B5EF4-FFF2-40B4-BE49-F238E27FC236}">
                <a16:creationId xmlns:a16="http://schemas.microsoft.com/office/drawing/2014/main" id="{FC8CF64C-A504-95C2-7B53-4AFAE4EBD276}"/>
              </a:ext>
            </a:extLst>
          </p:cNvPr>
          <p:cNvSpPr txBox="1">
            <a:spLocks/>
          </p:cNvSpPr>
          <p:nvPr/>
        </p:nvSpPr>
        <p:spPr>
          <a:xfrm>
            <a:off x="314229" y="340609"/>
            <a:ext cx="9784080" cy="1508760"/>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US" b="1" dirty="0">
                <a:solidFill>
                  <a:srgbClr val="000000"/>
                </a:solidFill>
                <a:ea typeface="+mn-ea"/>
                <a:cs typeface="+mn-cs"/>
              </a:rPr>
              <a:t>Overview of the</a:t>
            </a:r>
            <a:endParaRPr lang="en-US" b="1" i="0" kern="1200" baseline="0" dirty="0">
              <a:solidFill>
                <a:srgbClr val="000000"/>
              </a:solidFill>
              <a:effectLst/>
              <a:ea typeface="+mn-ea"/>
              <a:cs typeface="+mn-cs"/>
            </a:endParaRPr>
          </a:p>
          <a:p>
            <a:r>
              <a:rPr lang="en-US" b="1" dirty="0">
                <a:ea typeface="+mn-ea"/>
                <a:cs typeface="+mn-cs"/>
              </a:rPr>
              <a:t>Solution </a:t>
            </a:r>
            <a:endParaRPr lang="en-IN" dirty="0"/>
          </a:p>
        </p:txBody>
      </p:sp>
      <p:pic>
        <p:nvPicPr>
          <p:cNvPr id="25" name="Picture 24" descr="A blue logo on a black background&#10;&#10;Description automatically generated">
            <a:extLst>
              <a:ext uri="{FF2B5EF4-FFF2-40B4-BE49-F238E27FC236}">
                <a16:creationId xmlns:a16="http://schemas.microsoft.com/office/drawing/2014/main" id="{A8F104DD-A58A-BEF9-B792-E6F6168B2FD4}"/>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Tree>
    <p:extLst>
      <p:ext uri="{BB962C8B-B14F-4D97-AF65-F5344CB8AC3E}">
        <p14:creationId xmlns:p14="http://schemas.microsoft.com/office/powerpoint/2010/main" val="987613444"/>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ent Placeholder 2">
            <a:extLst>
              <a:ext uri="{FF2B5EF4-FFF2-40B4-BE49-F238E27FC236}">
                <a16:creationId xmlns:a16="http://schemas.microsoft.com/office/drawing/2014/main" id="{D66080F3-D254-3C81-69CC-6A8971F545E6}"/>
              </a:ext>
            </a:extLst>
          </p:cNvPr>
          <p:cNvGraphicFramePr>
            <a:graphicFrameLocks noGrp="1"/>
          </p:cNvGraphicFramePr>
          <p:nvPr>
            <p:ph idx="1"/>
            <p:extLst>
              <p:ext uri="{D42A27DB-BD31-4B8C-83A1-F6EECF244321}">
                <p14:modId xmlns:p14="http://schemas.microsoft.com/office/powerpoint/2010/main" val="1553923769"/>
              </p:ext>
            </p:extLst>
          </p:nvPr>
        </p:nvGraphicFramePr>
        <p:xfrm>
          <a:off x="643333" y="1951567"/>
          <a:ext cx="10905333" cy="46882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E5852936-02F3-C824-5888-A6E7F5B0E1E0}"/>
              </a:ext>
            </a:extLst>
          </p:cNvPr>
          <p:cNvSpPr>
            <a:spLocks noGrp="1"/>
          </p:cNvSpPr>
          <p:nvPr>
            <p:ph type="sldNum" sz="quarter" idx="12"/>
          </p:nvPr>
        </p:nvSpPr>
        <p:spPr/>
        <p:txBody>
          <a:bodyPr/>
          <a:lstStyle/>
          <a:p>
            <a:fld id="{C68AC1EC-23E2-4F0E-A5A4-674EC8DB954E}" type="slidenum">
              <a:rPr lang="en-US" smtClean="0"/>
              <a:t>8</a:t>
            </a:fld>
            <a:endParaRPr lang="en-US"/>
          </a:p>
        </p:txBody>
      </p:sp>
      <p:sp>
        <p:nvSpPr>
          <p:cNvPr id="4" name="Title 1">
            <a:extLst>
              <a:ext uri="{FF2B5EF4-FFF2-40B4-BE49-F238E27FC236}">
                <a16:creationId xmlns:a16="http://schemas.microsoft.com/office/drawing/2014/main" id="{9F113F37-56C3-ED34-20C2-82CFA54B8820}"/>
              </a:ext>
            </a:extLst>
          </p:cNvPr>
          <p:cNvSpPr txBox="1">
            <a:spLocks/>
          </p:cNvSpPr>
          <p:nvPr/>
        </p:nvSpPr>
        <p:spPr>
          <a:xfrm>
            <a:off x="314229" y="340609"/>
            <a:ext cx="9784080" cy="1508760"/>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US" b="1" i="0" kern="1200" baseline="0" dirty="0">
                <a:solidFill>
                  <a:srgbClr val="000000"/>
                </a:solidFill>
                <a:effectLst/>
                <a:ea typeface="+mn-ea"/>
                <a:cs typeface="+mn-cs"/>
              </a:rPr>
              <a:t>Environment Setup</a:t>
            </a:r>
          </a:p>
          <a:p>
            <a:r>
              <a:rPr lang="en-US" b="1" i="0" kern="1200" baseline="0" dirty="0">
                <a:effectLst/>
                <a:ea typeface="+mn-ea"/>
                <a:cs typeface="+mn-cs"/>
              </a:rPr>
              <a:t>Data Preparation</a:t>
            </a:r>
            <a:endParaRPr lang="en-IN" dirty="0"/>
          </a:p>
        </p:txBody>
      </p:sp>
      <p:pic>
        <p:nvPicPr>
          <p:cNvPr id="7" name="Picture 6" descr="A blue logo on a black background&#10;&#10;Description automatically generated">
            <a:extLst>
              <a:ext uri="{FF2B5EF4-FFF2-40B4-BE49-F238E27FC236}">
                <a16:creationId xmlns:a16="http://schemas.microsoft.com/office/drawing/2014/main" id="{C5BF363A-90B6-3425-6329-5FC9A253937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Tree>
    <p:extLst>
      <p:ext uri="{BB962C8B-B14F-4D97-AF65-F5344CB8AC3E}">
        <p14:creationId xmlns:p14="http://schemas.microsoft.com/office/powerpoint/2010/main" val="1748296454"/>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7E1A4845-53C3-1F7A-E3AB-33C27EF92D55}"/>
              </a:ext>
            </a:extLst>
          </p:cNvPr>
          <p:cNvSpPr/>
          <p:nvPr/>
        </p:nvSpPr>
        <p:spPr>
          <a:xfrm>
            <a:off x="2169381" y="2033549"/>
            <a:ext cx="2196000" cy="2196000"/>
          </a:xfrm>
          <a:prstGeom prst="ellipse">
            <a:avLst/>
          </a:prstGeom>
          <a:solidFill>
            <a:srgbClr val="005560"/>
          </a:solid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IN"/>
          </a:p>
        </p:txBody>
      </p:sp>
      <p:sp>
        <p:nvSpPr>
          <p:cNvPr id="19" name="Rectangle 18" descr="Database">
            <a:extLst>
              <a:ext uri="{FF2B5EF4-FFF2-40B4-BE49-F238E27FC236}">
                <a16:creationId xmlns:a16="http://schemas.microsoft.com/office/drawing/2014/main" id="{70F9C257-6453-AD2A-ADE8-94FC629B244E}"/>
              </a:ext>
            </a:extLst>
          </p:cNvPr>
          <p:cNvSpPr/>
          <p:nvPr/>
        </p:nvSpPr>
        <p:spPr>
          <a:xfrm>
            <a:off x="2637381" y="2501549"/>
            <a:ext cx="1260000" cy="1260000"/>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solidFill>
              <a:schemeClr val="accent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lstStyle/>
          <a:p>
            <a:endParaRPr lang="en-IN"/>
          </a:p>
        </p:txBody>
      </p:sp>
      <p:sp>
        <p:nvSpPr>
          <p:cNvPr id="20" name="Freeform: Shape 19">
            <a:extLst>
              <a:ext uri="{FF2B5EF4-FFF2-40B4-BE49-F238E27FC236}">
                <a16:creationId xmlns:a16="http://schemas.microsoft.com/office/drawing/2014/main" id="{83832040-FCAF-4F0A-0DD6-4A967A79E33B}"/>
              </a:ext>
            </a:extLst>
          </p:cNvPr>
          <p:cNvSpPr/>
          <p:nvPr/>
        </p:nvSpPr>
        <p:spPr>
          <a:xfrm>
            <a:off x="1606269" y="4530409"/>
            <a:ext cx="3600000" cy="1282500"/>
          </a:xfrm>
          <a:custGeom>
            <a:avLst/>
            <a:gdLst>
              <a:gd name="connsiteX0" fmla="*/ 0 w 3600000"/>
              <a:gd name="connsiteY0" fmla="*/ 0 h 1282500"/>
              <a:gd name="connsiteX1" fmla="*/ 3600000 w 3600000"/>
              <a:gd name="connsiteY1" fmla="*/ 0 h 1282500"/>
              <a:gd name="connsiteX2" fmla="*/ 3600000 w 3600000"/>
              <a:gd name="connsiteY2" fmla="*/ 1282500 h 1282500"/>
              <a:gd name="connsiteX3" fmla="*/ 0 w 3600000"/>
              <a:gd name="connsiteY3" fmla="*/ 1282500 h 1282500"/>
              <a:gd name="connsiteX4" fmla="*/ 0 w 3600000"/>
              <a:gd name="connsiteY4" fmla="*/ 0 h 1282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0000" h="1282500">
                <a:moveTo>
                  <a:pt x="0" y="0"/>
                </a:moveTo>
                <a:lnTo>
                  <a:pt x="3600000" y="0"/>
                </a:lnTo>
                <a:lnTo>
                  <a:pt x="3600000" y="1282500"/>
                </a:lnTo>
                <a:lnTo>
                  <a:pt x="0" y="12825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b="1" i="0" kern="1200" baseline="0" dirty="0"/>
              <a:t>Dataset Preparation</a:t>
            </a:r>
            <a:r>
              <a:rPr lang="en-US" sz="1400" b="0" i="0" kern="1200" baseline="0" dirty="0"/>
              <a:t>:</a:t>
            </a:r>
          </a:p>
          <a:p>
            <a:pPr marL="0" lvl="0" indent="0" algn="ctr" defTabSz="622300">
              <a:lnSpc>
                <a:spcPct val="100000"/>
              </a:lnSpc>
              <a:spcBef>
                <a:spcPct val="0"/>
              </a:spcBef>
              <a:spcAft>
                <a:spcPct val="35000"/>
              </a:spcAft>
              <a:buNone/>
              <a:defRPr cap="all"/>
            </a:pPr>
            <a:r>
              <a:rPr lang="en-US" sz="1200" b="0" i="0" kern="1200" baseline="0" dirty="0"/>
              <a:t> Utilizes custom logic to split the dataset into training and validation sets. </a:t>
            </a:r>
            <a:endParaRPr lang="en-US" sz="1200" kern="1200" dirty="0"/>
          </a:p>
        </p:txBody>
      </p:sp>
      <p:sp>
        <p:nvSpPr>
          <p:cNvPr id="21" name="Oval 20">
            <a:extLst>
              <a:ext uri="{FF2B5EF4-FFF2-40B4-BE49-F238E27FC236}">
                <a16:creationId xmlns:a16="http://schemas.microsoft.com/office/drawing/2014/main" id="{AC2E48D4-E791-37AD-23B6-34B13A679FD5}"/>
              </a:ext>
            </a:extLst>
          </p:cNvPr>
          <p:cNvSpPr/>
          <p:nvPr/>
        </p:nvSpPr>
        <p:spPr>
          <a:xfrm>
            <a:off x="7902309" y="2033549"/>
            <a:ext cx="2196000" cy="2196000"/>
          </a:xfrm>
          <a:prstGeom prst="ellipse">
            <a:avLst/>
          </a:prstGeom>
          <a:solidFill>
            <a:srgbClr val="272727"/>
          </a:solid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IN" dirty="0"/>
          </a:p>
        </p:txBody>
      </p:sp>
      <p:sp>
        <p:nvSpPr>
          <p:cNvPr id="22" name="Rectangle 21" descr="Drawing Figure outline">
            <a:extLst>
              <a:ext uri="{FF2B5EF4-FFF2-40B4-BE49-F238E27FC236}">
                <a16:creationId xmlns:a16="http://schemas.microsoft.com/office/drawing/2014/main" id="{3D4A14DB-EFE1-64D1-D0AF-35CB30B22DC8}"/>
              </a:ext>
            </a:extLst>
          </p:cNvPr>
          <p:cNvSpPr/>
          <p:nvPr/>
        </p:nvSpPr>
        <p:spPr>
          <a:xfrm>
            <a:off x="8370309" y="2501549"/>
            <a:ext cx="1260000" cy="1260000"/>
          </a:xfrm>
          <a:prstGeom prst="rect">
            <a:avLst/>
          </a:prstGeom>
          <a:blipFill>
            <a:blip r:embed="rId4">
              <a:extLst>
                <a:ext uri="{96DAC541-7B7A-43D3-8B79-37D633B846F1}">
                  <asvg:svgBlip xmlns:asvg="http://schemas.microsoft.com/office/drawing/2016/SVG/main" r:embed="rId5"/>
                </a:ext>
              </a:extLst>
            </a:blip>
            <a:srcRect/>
            <a:stretch>
              <a:fillRect/>
            </a:stretch>
          </a:blipFill>
          <a:ln>
            <a:solidFill>
              <a:schemeClr val="accent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lstStyle/>
          <a:p>
            <a:endParaRPr lang="en-IN"/>
          </a:p>
        </p:txBody>
      </p:sp>
      <p:sp>
        <p:nvSpPr>
          <p:cNvPr id="23" name="Freeform: Shape 22">
            <a:extLst>
              <a:ext uri="{FF2B5EF4-FFF2-40B4-BE49-F238E27FC236}">
                <a16:creationId xmlns:a16="http://schemas.microsoft.com/office/drawing/2014/main" id="{BB9D7B39-7E17-5F44-8C8D-211D69995FB6}"/>
              </a:ext>
            </a:extLst>
          </p:cNvPr>
          <p:cNvSpPr/>
          <p:nvPr/>
        </p:nvSpPr>
        <p:spPr>
          <a:xfrm>
            <a:off x="6199123" y="4475876"/>
            <a:ext cx="5568568" cy="1282500"/>
          </a:xfrm>
          <a:custGeom>
            <a:avLst/>
            <a:gdLst>
              <a:gd name="connsiteX0" fmla="*/ 0 w 3600000"/>
              <a:gd name="connsiteY0" fmla="*/ 0 h 1282500"/>
              <a:gd name="connsiteX1" fmla="*/ 3600000 w 3600000"/>
              <a:gd name="connsiteY1" fmla="*/ 0 h 1282500"/>
              <a:gd name="connsiteX2" fmla="*/ 3600000 w 3600000"/>
              <a:gd name="connsiteY2" fmla="*/ 1282500 h 1282500"/>
              <a:gd name="connsiteX3" fmla="*/ 0 w 3600000"/>
              <a:gd name="connsiteY3" fmla="*/ 1282500 h 1282500"/>
              <a:gd name="connsiteX4" fmla="*/ 0 w 3600000"/>
              <a:gd name="connsiteY4" fmla="*/ 0 h 1282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0000" h="1282500">
                <a:moveTo>
                  <a:pt x="0" y="0"/>
                </a:moveTo>
                <a:lnTo>
                  <a:pt x="3600000" y="0"/>
                </a:lnTo>
                <a:lnTo>
                  <a:pt x="3600000" y="1282500"/>
                </a:lnTo>
                <a:lnTo>
                  <a:pt x="0" y="12825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defRPr cap="all"/>
            </a:pPr>
            <a:r>
              <a:rPr lang="en-US" b="1" i="0" kern="1200" baseline="0" dirty="0"/>
              <a:t>COCO Format Conversion</a:t>
            </a:r>
            <a:r>
              <a:rPr lang="en-US" b="0" i="0" kern="1200" baseline="0" dirty="0"/>
              <a:t>:</a:t>
            </a:r>
          </a:p>
          <a:p>
            <a:pPr marL="0" lvl="0" indent="0" algn="ctr" defTabSz="533400">
              <a:lnSpc>
                <a:spcPct val="100000"/>
              </a:lnSpc>
              <a:spcBef>
                <a:spcPct val="0"/>
              </a:spcBef>
              <a:spcAft>
                <a:spcPct val="35000"/>
              </a:spcAft>
              <a:buNone/>
              <a:defRPr cap="all"/>
            </a:pPr>
            <a:r>
              <a:rPr lang="en-US" sz="1400" b="0" i="0" kern="1200" baseline="0" dirty="0"/>
              <a:t> Converts dataset annotations to COCO format using a custom function. </a:t>
            </a:r>
            <a:r>
              <a:rPr lang="en-US" sz="1400" b="1" i="0" kern="1200" baseline="0" dirty="0"/>
              <a:t>Defining Categories</a:t>
            </a:r>
            <a:r>
              <a:rPr lang="en-US" sz="1400" b="0" i="0" kern="1200" baseline="0" dirty="0"/>
              <a:t>: Maps defect categories to numeric IDs.</a:t>
            </a:r>
          </a:p>
          <a:p>
            <a:pPr marL="0" lvl="0" indent="0" algn="ctr" defTabSz="533400">
              <a:lnSpc>
                <a:spcPct val="100000"/>
              </a:lnSpc>
              <a:spcBef>
                <a:spcPct val="0"/>
              </a:spcBef>
              <a:spcAft>
                <a:spcPct val="35000"/>
              </a:spcAft>
              <a:buNone/>
              <a:defRPr cap="all"/>
            </a:pPr>
            <a:r>
              <a:rPr lang="en-US" sz="1400" b="0" i="0" kern="1200" baseline="0" dirty="0"/>
              <a:t> </a:t>
            </a:r>
            <a:r>
              <a:rPr lang="en-US" sz="1400" b="1" i="0" kern="1200" baseline="0" dirty="0"/>
              <a:t>Generating Annotations</a:t>
            </a:r>
            <a:r>
              <a:rPr lang="en-US" sz="1400" b="0" i="0" kern="1200" baseline="0" dirty="0"/>
              <a:t>: Constructs COCO-style annotations with bounding boxes, segmentations, and metadata for each image. </a:t>
            </a:r>
            <a:endParaRPr lang="en-US" sz="1400" kern="1200" dirty="0"/>
          </a:p>
        </p:txBody>
      </p:sp>
      <p:sp>
        <p:nvSpPr>
          <p:cNvPr id="6" name="Slide Number Placeholder 5">
            <a:extLst>
              <a:ext uri="{FF2B5EF4-FFF2-40B4-BE49-F238E27FC236}">
                <a16:creationId xmlns:a16="http://schemas.microsoft.com/office/drawing/2014/main" id="{2744C42B-282F-CB99-9BCD-C11DC1624F65}"/>
              </a:ext>
            </a:extLst>
          </p:cNvPr>
          <p:cNvSpPr>
            <a:spLocks noGrp="1"/>
          </p:cNvSpPr>
          <p:nvPr>
            <p:ph type="sldNum" sz="quarter" idx="12"/>
          </p:nvPr>
        </p:nvSpPr>
        <p:spPr/>
        <p:txBody>
          <a:bodyPr/>
          <a:lstStyle/>
          <a:p>
            <a:fld id="{C68AC1EC-23E2-4F0E-A5A4-674EC8DB954E}" type="slidenum">
              <a:rPr lang="en-US" smtClean="0"/>
              <a:t>9</a:t>
            </a:fld>
            <a:endParaRPr lang="en-US"/>
          </a:p>
        </p:txBody>
      </p:sp>
      <p:sp>
        <p:nvSpPr>
          <p:cNvPr id="7" name="Title 1">
            <a:extLst>
              <a:ext uri="{FF2B5EF4-FFF2-40B4-BE49-F238E27FC236}">
                <a16:creationId xmlns:a16="http://schemas.microsoft.com/office/drawing/2014/main" id="{70762CF8-D4C9-6ACF-46B3-94C12BC9A1D9}"/>
              </a:ext>
            </a:extLst>
          </p:cNvPr>
          <p:cNvSpPr txBox="1">
            <a:spLocks/>
          </p:cNvSpPr>
          <p:nvPr/>
        </p:nvSpPr>
        <p:spPr>
          <a:xfrm>
            <a:off x="314229" y="232115"/>
            <a:ext cx="9784080" cy="1508760"/>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IN" b="1" i="0" u="none" strike="noStrike" baseline="0" dirty="0">
                <a:solidFill>
                  <a:srgbClr val="000000"/>
                </a:solidFill>
              </a:rPr>
              <a:t>Data Annotation </a:t>
            </a:r>
          </a:p>
          <a:p>
            <a:r>
              <a:rPr lang="en-IN" b="1" i="0" u="none" strike="noStrike" baseline="0" dirty="0"/>
              <a:t>Conversion  to COCO Format </a:t>
            </a:r>
            <a:endParaRPr lang="en-IN" b="1" dirty="0"/>
          </a:p>
        </p:txBody>
      </p:sp>
      <p:pic>
        <p:nvPicPr>
          <p:cNvPr id="8" name="Picture 7" descr="A blue logo on a black background&#10;&#10;Description automatically generated">
            <a:extLst>
              <a:ext uri="{FF2B5EF4-FFF2-40B4-BE49-F238E27FC236}">
                <a16:creationId xmlns:a16="http://schemas.microsoft.com/office/drawing/2014/main" id="{067D1549-3A5B-1AC9-7595-92855D93DE2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83407" y="340609"/>
            <a:ext cx="2995119" cy="1291773"/>
          </a:xfrm>
          <a:prstGeom prst="rect">
            <a:avLst/>
          </a:prstGeom>
        </p:spPr>
      </p:pic>
    </p:spTree>
    <p:extLst>
      <p:ext uri="{BB962C8B-B14F-4D97-AF65-F5344CB8AC3E}">
        <p14:creationId xmlns:p14="http://schemas.microsoft.com/office/powerpoint/2010/main" val="1525780503"/>
      </p:ext>
    </p:extLst>
  </p:cSld>
  <p:clrMapOvr>
    <a:masterClrMapping/>
  </p:clrMapOvr>
  <p:transition spd="slow">
    <p:cover/>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TM03090430[[fn=Banded]]</Template>
  <TotalTime>576</TotalTime>
  <Words>1888</Words>
  <Application>Microsoft Office PowerPoint</Application>
  <PresentationFormat>Widescreen</PresentationFormat>
  <Paragraphs>178</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Aptos</vt:lpstr>
      <vt:lpstr>Calibri</vt:lpstr>
      <vt:lpstr>Corbel</vt:lpstr>
      <vt:lpstr>DM Sans</vt:lpstr>
      <vt:lpstr>Times New Roman</vt:lpstr>
      <vt:lpstr>Wingdings</vt:lpstr>
      <vt:lpstr>Banded</vt:lpstr>
      <vt:lpstr>TATA TECHNOLOGIES INNOVENT  InnoVent solutions for a better world​</vt:lpstr>
      <vt:lpstr> Innovent Team S3RK  </vt:lpstr>
      <vt:lpstr>PROJECT TITLE: Real-time AI Based Defect Detection for Automotives during production </vt:lpstr>
      <vt:lpstr>project’s main OBJECTIVE ?</vt:lpstr>
      <vt:lpstr>PowerPoint Presentation</vt:lpstr>
      <vt:lpstr>Solution 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Aspects of  Technical implementation   </vt:lpstr>
      <vt:lpstr>Showcase of Results</vt:lpstr>
      <vt:lpstr>recorded demonstration</vt:lpstr>
      <vt:lpstr>potential future Enhancements </vt:lpstr>
      <vt:lpstr>POC development project plan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Shwetha Mahesh</dc:creator>
  <cp:lastModifiedBy>Sannidhay Jangam</cp:lastModifiedBy>
  <cp:revision>16</cp:revision>
  <dcterms:created xsi:type="dcterms:W3CDTF">2024-07-22T15:35:21Z</dcterms:created>
  <dcterms:modified xsi:type="dcterms:W3CDTF">2024-07-30T07:01:34Z</dcterms:modified>
</cp:coreProperties>
</file>

<file path=docProps/thumbnail.jpeg>
</file>